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5"/>
  </p:notesMasterIdLst>
  <p:sldIdLst>
    <p:sldId id="256" r:id="rId2"/>
    <p:sldId id="258" r:id="rId3"/>
    <p:sldId id="260" r:id="rId4"/>
    <p:sldId id="261" r:id="rId5"/>
    <p:sldId id="262" r:id="rId6"/>
    <p:sldId id="267" r:id="rId7"/>
    <p:sldId id="268" r:id="rId8"/>
    <p:sldId id="269" r:id="rId9"/>
    <p:sldId id="270" r:id="rId10"/>
    <p:sldId id="339" r:id="rId11"/>
    <p:sldId id="311" r:id="rId12"/>
    <p:sldId id="338" r:id="rId13"/>
    <p:sldId id="315" r:id="rId14"/>
    <p:sldId id="312" r:id="rId15"/>
    <p:sldId id="317" r:id="rId16"/>
    <p:sldId id="318" r:id="rId17"/>
    <p:sldId id="271" r:id="rId18"/>
    <p:sldId id="273" r:id="rId19"/>
    <p:sldId id="274" r:id="rId20"/>
    <p:sldId id="323" r:id="rId21"/>
    <p:sldId id="324" r:id="rId22"/>
    <p:sldId id="325" r:id="rId23"/>
    <p:sldId id="335" r:id="rId24"/>
    <p:sldId id="326" r:id="rId25"/>
    <p:sldId id="327" r:id="rId26"/>
    <p:sldId id="336" r:id="rId27"/>
    <p:sldId id="328" r:id="rId28"/>
    <p:sldId id="329" r:id="rId29"/>
    <p:sldId id="337" r:id="rId30"/>
    <p:sldId id="332" r:id="rId31"/>
    <p:sldId id="275" r:id="rId32"/>
    <p:sldId id="334" r:id="rId33"/>
    <p:sldId id="330" r:id="rId34"/>
  </p:sldIdLst>
  <p:sldSz cx="9144000" cy="5143500" type="screen16x9"/>
  <p:notesSz cx="6858000" cy="9144000"/>
  <p:embeddedFontLst>
    <p:embeddedFont>
      <p:font typeface="Anaheim" panose="020B0604020202020204" charset="0"/>
      <p:regular r:id="rId36"/>
      <p:bold r:id="rId37"/>
    </p:embeddedFont>
    <p:embeddedFont>
      <p:font typeface="Archivo" panose="020B0604020202020204" charset="0"/>
      <p:regular r:id="rId38"/>
      <p:bold r:id="rId39"/>
      <p:italic r:id="rId40"/>
      <p:boldItalic r:id="rId41"/>
    </p:embeddedFont>
    <p:embeddedFont>
      <p:font typeface="Bebas Neue" panose="020B0604020202020204" charset="0"/>
      <p:regular r:id="rId42"/>
    </p:embeddedFont>
    <p:embeddedFont>
      <p:font typeface="PT Sans" panose="020B0503020203020204" pitchFamily="34" charset="0"/>
      <p:regular r:id="rId43"/>
      <p:bold r:id="rId44"/>
      <p:italic r:id="rId45"/>
      <p:boldItalic r:id="rId46"/>
    </p:embeddedFont>
    <p:embeddedFont>
      <p:font typeface="PT Sans Caption" panose="020B0603020203020204" pitchFamily="3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FAD"/>
    <a:srgbClr val="2029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168B82-5795-4CF8-B433-66772258FA03}">
  <a:tblStyle styleId="{14168B82-5795-4CF8-B433-66772258FA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FE4E3EF-6962-4081-8932-99CC4496EAB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81438" autoAdjust="0"/>
  </p:normalViewPr>
  <p:slideViewPr>
    <p:cSldViewPr snapToGrid="0">
      <p:cViewPr>
        <p:scale>
          <a:sx n="87" d="100"/>
          <a:sy n="87" d="100"/>
        </p:scale>
        <p:origin x="110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effectLst/>
              </a:rPr>
              <a:t>ảm biến DHT11 là một cảm biến dùng để đo nhiệt độ và độ ẩm. Đó là một loại cảm biến rất là phổ biến hiện nay nhờ vào giá thành phải chăng và dễ dàng lấy dữ liệu qua giao tiếp one wire hay giao tiếp một dây. Tích hợp bộ tiền xử lý tín hiệu, DHT11 cung cấp dữ liệu chính xác mà không cần xử lý phức tạp. Tuy nhiên, so với cảm biến DHT22, là loại cảm biến có đời mới hơn, thì DHT11 có phạm vi đo và độ chính xác không bằng.</a:t>
            </a:r>
          </a:p>
          <a:p>
            <a:r>
              <a:rPr lang="vi-VN" sz="1100" b="0" i="0" u="none" strike="noStrike" cap="none" dirty="0">
                <a:solidFill>
                  <a:srgbClr val="000000"/>
                </a:solidFill>
                <a:effectLst/>
                <a:latin typeface="Arial"/>
                <a:ea typeface="Arial"/>
                <a:cs typeface="Arial"/>
                <a:sym typeface="Arial"/>
              </a:rPr>
              <a:t>Thiết bị cảm biến chuyên dụng để phát hiện ngọn lửa, thường được sử dụng trong các hệ thống báo cháy. Phạm vi hoạt động khoảng 80 cm với góc quét 60°.</a:t>
            </a:r>
          </a:p>
          <a:p>
            <a:r>
              <a:rPr lang="vi-VN" sz="1100" b="0" i="0" u="none" strike="noStrike" cap="none" dirty="0">
                <a:solidFill>
                  <a:srgbClr val="000000"/>
                </a:solidFill>
                <a:effectLst/>
                <a:latin typeface="Arial"/>
                <a:ea typeface="Arial"/>
                <a:cs typeface="Arial"/>
                <a:sym typeface="Arial"/>
              </a:rPr>
              <a:t>Cảm biến này nhận diện lửa hiệu quả nhất ở bước sóng từ 760 nm đến 1100 nm. Mạch tích hợp IC LM393 để so sánh và tạo ra mức tín hiệu, có khả năng điều chỉnh độ nhạy thông qua biến trở, và cung cấp hai ngõ ra tín hiệu: Digital và Analog.</a:t>
            </a:r>
          </a:p>
          <a:p>
            <a:r>
              <a:rPr lang="vi-VN" sz="1100" b="0" i="0" u="none" strike="noStrike" cap="none" dirty="0">
                <a:solidFill>
                  <a:srgbClr val="000000"/>
                </a:solidFill>
                <a:effectLst/>
                <a:latin typeface="Arial"/>
                <a:ea typeface="Arial"/>
                <a:cs typeface="Arial"/>
                <a:sym typeface="Arial"/>
              </a:rPr>
              <a:t>Cảm biến MQ135 sử dụng phần tử SnO2, có độ dẫn điện thấp hơn trong không khí sạch. Khi có khí dễ cháy tồn tại, độ dẫn điện của cảm biến sẽ được tăng lên, và nồng độ chất gây cháy càng cao thì độ dẫn điện của SnO2 càng cao, từ đó tạo ra mức tín hiệu điện tương ứng.</a:t>
            </a:r>
          </a:p>
          <a:p>
            <a:r>
              <a:rPr lang="vi-VN" sz="1100" b="0" i="0" u="none" strike="noStrike" cap="none" dirty="0">
                <a:solidFill>
                  <a:srgbClr val="000000"/>
                </a:solidFill>
                <a:effectLst/>
                <a:latin typeface="Arial"/>
                <a:ea typeface="Arial"/>
                <a:cs typeface="Arial"/>
                <a:sym typeface="Arial"/>
              </a:rPr>
              <a:t>Cảm biến khí MQ135 được thiết kế để nhạy với nhiều loại khí như H2, LPG, Propane, Hydrogen, Methane (CH4), CO, cồn và khói. Với chi phí thấp, nó phù hợp cho nhiều ứng dụng khác nhau.</a:t>
            </a:r>
          </a:p>
          <a:p>
            <a:pPr marL="0" lvl="0" indent="0" algn="l" rtl="0">
              <a:spcBef>
                <a:spcPts val="0"/>
              </a:spcBef>
              <a:spcAft>
                <a:spcPts val="0"/>
              </a:spcAft>
              <a:buNone/>
            </a:pPr>
            <a:endParaRPr lang="vi-VN" dirty="0"/>
          </a:p>
        </p:txBody>
      </p:sp>
    </p:spTree>
    <p:extLst>
      <p:ext uri="{BB962C8B-B14F-4D97-AF65-F5344CB8AC3E}">
        <p14:creationId xmlns:p14="http://schemas.microsoft.com/office/powerpoint/2010/main" val="6758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effectLst/>
              </a:rPr>
              <a:t>ảm biến DHT11 là một cảm biến dùng để đo nhiệt độ và độ ẩm. Đó là một loại cảm biến rất là phổ biến hiện nay nhờ vào giá thành phải chăng và dễ dàng lấy dữ liệu qua giao tiếp one wire hay giao tiếp một dây. Tích hợp bộ tiền xử lý tín hiệu, DHT11 cung cấp dữ liệu chính xác mà không cần xử lý phức tạp. Tuy nhiên, so với cảm biến DHT22, là loại cảm biến có đời mới hơn, thì DHT11 có phạm vi đo và độ chính xác không bằng.</a:t>
            </a:r>
          </a:p>
          <a:p>
            <a:r>
              <a:rPr lang="vi-VN" sz="1100" b="0" i="0" u="none" strike="noStrike" cap="none" dirty="0">
                <a:solidFill>
                  <a:srgbClr val="000000"/>
                </a:solidFill>
                <a:effectLst/>
                <a:latin typeface="Arial"/>
                <a:ea typeface="Arial"/>
                <a:cs typeface="Arial"/>
                <a:sym typeface="Arial"/>
              </a:rPr>
              <a:t>Thiết bị cảm biến chuyên dụng để phát hiện ngọn lửa, thường được sử dụng trong các hệ thống báo cháy. Phạm vi hoạt động khoảng 80 cm với góc quét 60°.</a:t>
            </a:r>
          </a:p>
          <a:p>
            <a:r>
              <a:rPr lang="vi-VN" sz="1100" b="0" i="0" u="none" strike="noStrike" cap="none" dirty="0">
                <a:solidFill>
                  <a:srgbClr val="000000"/>
                </a:solidFill>
                <a:effectLst/>
                <a:latin typeface="Arial"/>
                <a:ea typeface="Arial"/>
                <a:cs typeface="Arial"/>
                <a:sym typeface="Arial"/>
              </a:rPr>
              <a:t>Cảm biến này nhận diện lửa hiệu quả nhất ở bước sóng từ 760 nm đến 1100 nm. Mạch tích hợp IC LM393 để so sánh và tạo ra mức tín hiệu, có khả năng điều chỉnh độ nhạy thông qua biến trở, và cung cấp hai ngõ ra tín hiệu: Digital và Analog.</a:t>
            </a:r>
          </a:p>
          <a:p>
            <a:r>
              <a:rPr lang="vi-VN" sz="1100" b="0" i="0" u="none" strike="noStrike" cap="none" dirty="0">
                <a:solidFill>
                  <a:srgbClr val="000000"/>
                </a:solidFill>
                <a:effectLst/>
                <a:latin typeface="Arial"/>
                <a:ea typeface="Arial"/>
                <a:cs typeface="Arial"/>
                <a:sym typeface="Arial"/>
              </a:rPr>
              <a:t>Cảm biến MQ135 sử dụng phần tử SnO2, có độ dẫn điện thấp hơn trong không khí sạch. Khi có khí dễ cháy tồn tại, độ dẫn điện của cảm biến sẽ được tăng lên, và nồng độ chất gây cháy càng cao thì độ dẫn điện của SnO2 càng cao, từ đó tạo ra mức tín hiệu điện tương ứng.</a:t>
            </a:r>
          </a:p>
          <a:p>
            <a:r>
              <a:rPr lang="vi-VN" sz="1100" b="0" i="0" u="none" strike="noStrike" cap="none" dirty="0">
                <a:solidFill>
                  <a:srgbClr val="000000"/>
                </a:solidFill>
                <a:effectLst/>
                <a:latin typeface="Arial"/>
                <a:ea typeface="Arial"/>
                <a:cs typeface="Arial"/>
                <a:sym typeface="Arial"/>
              </a:rPr>
              <a:t>Cảm biến khí MQ135 được thiết kế để nhạy với nhiều loại khí như H2, LPG, Propane, Hydrogen, Methane (CH4), CO, cồn và khói. Với chi phí thấp, nó phù hợp cho nhiều ứng dụng khác nhau.</a:t>
            </a:r>
          </a:p>
          <a:p>
            <a:pPr marL="0" lvl="0" indent="0" algn="l" rtl="0">
              <a:spcBef>
                <a:spcPts val="0"/>
              </a:spcBef>
              <a:spcAft>
                <a:spcPts val="0"/>
              </a:spcAft>
              <a:buNone/>
            </a:pPr>
            <a:endParaRPr lang="vi-VN" dirty="0"/>
          </a:p>
        </p:txBody>
      </p:sp>
    </p:spTree>
    <p:extLst>
      <p:ext uri="{BB962C8B-B14F-4D97-AF65-F5344CB8AC3E}">
        <p14:creationId xmlns:p14="http://schemas.microsoft.com/office/powerpoint/2010/main" val="25266137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a:extLst>
            <a:ext uri="{FF2B5EF4-FFF2-40B4-BE49-F238E27FC236}">
              <a16:creationId xmlns:a16="http://schemas.microsoft.com/office/drawing/2014/main" id="{DB713634-4D46-2F26-F89E-2F211BEA4602}"/>
            </a:ext>
          </a:extLst>
        </p:cNvPr>
        <p:cNvGrpSpPr/>
        <p:nvPr/>
      </p:nvGrpSpPr>
      <p:grpSpPr>
        <a:xfrm>
          <a:off x="0" y="0"/>
          <a:ext cx="0" cy="0"/>
          <a:chOff x="0" y="0"/>
          <a:chExt cx="0" cy="0"/>
        </a:xfrm>
      </p:grpSpPr>
      <p:sp>
        <p:nvSpPr>
          <p:cNvPr id="451" name="Google Shape;451;g54ff9c4cb4_3_5:notes">
            <a:extLst>
              <a:ext uri="{FF2B5EF4-FFF2-40B4-BE49-F238E27FC236}">
                <a16:creationId xmlns:a16="http://schemas.microsoft.com/office/drawing/2014/main" id="{FBCA31B0-FEFF-CD5B-F086-CCA2D979CF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ff9c4cb4_3_5:notes">
            <a:extLst>
              <a:ext uri="{FF2B5EF4-FFF2-40B4-BE49-F238E27FC236}">
                <a16:creationId xmlns:a16="http://schemas.microsoft.com/office/drawing/2014/main" id="{6A3362A3-5E8A-E87F-7C66-7C0B953131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Relay </a:t>
            </a:r>
            <a:r>
              <a:rPr lang="en-US" sz="1100" b="0" i="0" u="none" strike="noStrike" cap="none" dirty="0" err="1">
                <a:solidFill>
                  <a:srgbClr val="000000"/>
                </a:solidFill>
                <a:effectLst/>
                <a:latin typeface="Arial"/>
                <a:ea typeface="Arial"/>
                <a:cs typeface="Arial"/>
                <a:sym typeface="Arial"/>
              </a:rPr>
              <a:t>đóng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một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vai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trò</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cực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trọng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việc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hệ</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thống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điều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trang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trang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heo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dụng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điều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tắt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trang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như</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đèn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trang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máy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bơm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nước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máy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phun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sương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động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cơ</a:t>
            </a:r>
            <a:r>
              <a:rPr lang="en-US" sz="1100" b="0" i="0" u="none" strike="noStrike" cap="none" dirty="0">
                <a:solidFill>
                  <a:srgbClr val="000000"/>
                </a:solidFill>
                <a:effectLst/>
                <a:latin typeface="Arial"/>
                <a:ea typeface="Arial"/>
                <a:cs typeface="Arial"/>
                <a:sym typeface="Arial"/>
              </a:rPr>
              <a:t>.</a:t>
            </a:r>
          </a:p>
          <a:p>
            <a:pPr marL="158750" indent="0">
              <a:buNone/>
            </a:pPr>
            <a:r>
              <a:rPr lang="en-US" sz="1100" b="0" i="0" u="none" strike="noStrike" cap="none" dirty="0" err="1">
                <a:solidFill>
                  <a:srgbClr val="000000"/>
                </a:solidFill>
                <a:effectLst/>
                <a:latin typeface="Arial"/>
                <a:ea typeface="Arial"/>
                <a:cs typeface="Arial"/>
                <a:sym typeface="Arial"/>
              </a:rPr>
              <a:t>Khi</a:t>
            </a:r>
            <a:r>
              <a:rPr lang="en-US" sz="1100" b="0" i="0" u="none" strike="noStrike" cap="none" dirty="0">
                <a:solidFill>
                  <a:srgbClr val="000000"/>
                </a:solidFill>
                <a:effectLst/>
                <a:latin typeface="Arial"/>
                <a:ea typeface="Arial"/>
                <a:cs typeface="Arial"/>
                <a:sym typeface="Arial"/>
              </a:rPr>
              <a:t> relay </a:t>
            </a:r>
            <a:r>
              <a:rPr lang="en-US" sz="1100" b="0" i="0" u="none" strike="noStrike" cap="none" dirty="0" err="1">
                <a:solidFill>
                  <a:srgbClr val="000000"/>
                </a:solidFill>
                <a:effectLst/>
                <a:latin typeface="Arial"/>
                <a:ea typeface="Arial"/>
                <a:cs typeface="Arial"/>
                <a:sym typeface="Arial"/>
              </a:rPr>
              <a:t>nhận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dữ</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liệu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từ</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xử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trung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tâm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Relay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khả</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năng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ngắt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mở</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nguồn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đến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này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tùy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thuộc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cầu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động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của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hệ</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thống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Điều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này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giúp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việc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ưu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hóa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dụng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nguồn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bảo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vệ</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tránh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khỏi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hỏng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hóc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muốn</a:t>
            </a:r>
            <a:r>
              <a:rPr lang="en-US" sz="1100" b="0" i="0" u="none" strike="noStrike" cap="none" dirty="0">
                <a:solidFill>
                  <a:srgbClr val="000000"/>
                </a:solidFill>
                <a:effectLst/>
                <a:latin typeface="Arial"/>
                <a:ea typeface="Arial"/>
                <a:cs typeface="Arial"/>
                <a:sym typeface="Arial"/>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chức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năng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lên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tắt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của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trang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chức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năng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lên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tắt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của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trang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dụng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màn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hình</a:t>
            </a:r>
            <a:r>
              <a:rPr lang="en-US" sz="1100" b="0" i="0" u="none" strike="noStrike" cap="none" dirty="0">
                <a:solidFill>
                  <a:srgbClr val="000000"/>
                </a:solidFill>
                <a:effectLst/>
                <a:latin typeface="Arial"/>
                <a:ea typeface="Arial"/>
                <a:cs typeface="Arial"/>
                <a:sym typeface="Arial"/>
              </a:rPr>
              <a:t> LCD20x04 </a:t>
            </a:r>
            <a:r>
              <a:rPr lang="en-US" sz="1100" b="0" i="0" u="none" strike="noStrike" cap="none" dirty="0" err="1">
                <a:solidFill>
                  <a:srgbClr val="000000"/>
                </a:solidFill>
                <a:effectLst/>
                <a:latin typeface="Arial"/>
                <a:ea typeface="Arial"/>
                <a:cs typeface="Arial"/>
                <a:sym typeface="Arial"/>
              </a:rPr>
              <a:t>để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thông</a:t>
            </a:r>
            <a:r>
              <a:rPr lang="en-US" sz="1100" b="0" i="0" u="none" strike="noStrike" cap="none" dirty="0">
                <a:solidFill>
                  <a:srgbClr val="000000"/>
                </a:solidFill>
                <a:effectLst/>
                <a:latin typeface="Arial"/>
                <a:ea typeface="Arial"/>
                <a:cs typeface="Arial"/>
                <a:sym typeface="Arial"/>
              </a:rPr>
              <a:t> tin </a:t>
            </a:r>
            <a:r>
              <a:rPr lang="en-US" sz="1100" b="0" i="0" u="none" strike="noStrike" cap="none" dirty="0" err="1">
                <a:solidFill>
                  <a:srgbClr val="000000"/>
                </a:solidFill>
                <a:effectLst/>
                <a:latin typeface="Arial"/>
                <a:ea typeface="Arial"/>
                <a:cs typeface="Arial"/>
                <a:sym typeface="Arial"/>
              </a:rPr>
              <a:t>trạng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của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như</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máy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bơm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nước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đèn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chiếu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giúp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chủ</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trang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dễ</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dàng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quản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động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của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trang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theo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thời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thực</a:t>
            </a:r>
            <a:r>
              <a:rPr lang="en-US" sz="1100" b="0" i="0" u="none" strike="noStrike" cap="none" dirty="0">
                <a:solidFill>
                  <a:srgbClr val="000000"/>
                </a:solidFill>
                <a:effectLst/>
                <a:latin typeface="Arial"/>
                <a:ea typeface="Arial"/>
                <a:cs typeface="Arial"/>
                <a:sym typeface="Arial"/>
              </a:rPr>
              <a:t>.</a:t>
            </a:r>
          </a:p>
          <a:p>
            <a:pPr marL="158750" indent="0">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820084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Relay </a:t>
            </a:r>
            <a:r>
              <a:rPr lang="en-US" sz="1100" b="0" i="0" u="none" strike="noStrike" cap="none" dirty="0" err="1">
                <a:solidFill>
                  <a:srgbClr val="000000"/>
                </a:solidFill>
                <a:effectLst/>
                <a:latin typeface="Arial"/>
                <a:ea typeface="Arial"/>
                <a:cs typeface="Arial"/>
                <a:sym typeface="Arial"/>
              </a:rPr>
              <a:t>đóng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một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vai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trò</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cực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trọng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việc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hệ</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thống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điều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trang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trang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heo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dụng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điều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tắt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trang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như</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đèn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trang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máy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bơm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nước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máy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phun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sương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động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cơ</a:t>
            </a:r>
            <a:r>
              <a:rPr lang="en-US" sz="1100" b="0" i="0" u="none" strike="noStrike" cap="none" dirty="0">
                <a:solidFill>
                  <a:srgbClr val="000000"/>
                </a:solidFill>
                <a:effectLst/>
                <a:latin typeface="Arial"/>
                <a:ea typeface="Arial"/>
                <a:cs typeface="Arial"/>
                <a:sym typeface="Arial"/>
              </a:rPr>
              <a:t>.</a:t>
            </a:r>
          </a:p>
          <a:p>
            <a:pPr marL="158750" indent="0">
              <a:buNone/>
            </a:pPr>
            <a:r>
              <a:rPr lang="en-US" sz="1100" b="0" i="0" u="none" strike="noStrike" cap="none" dirty="0" err="1">
                <a:solidFill>
                  <a:srgbClr val="000000"/>
                </a:solidFill>
                <a:effectLst/>
                <a:latin typeface="Arial"/>
                <a:ea typeface="Arial"/>
                <a:cs typeface="Arial"/>
                <a:sym typeface="Arial"/>
              </a:rPr>
              <a:t>Khi</a:t>
            </a:r>
            <a:r>
              <a:rPr lang="en-US" sz="1100" b="0" i="0" u="none" strike="noStrike" cap="none" dirty="0">
                <a:solidFill>
                  <a:srgbClr val="000000"/>
                </a:solidFill>
                <a:effectLst/>
                <a:latin typeface="Arial"/>
                <a:ea typeface="Arial"/>
                <a:cs typeface="Arial"/>
                <a:sym typeface="Arial"/>
              </a:rPr>
              <a:t> relay </a:t>
            </a:r>
            <a:r>
              <a:rPr lang="en-US" sz="1100" b="0" i="0" u="none" strike="noStrike" cap="none" dirty="0" err="1">
                <a:solidFill>
                  <a:srgbClr val="000000"/>
                </a:solidFill>
                <a:effectLst/>
                <a:latin typeface="Arial"/>
                <a:ea typeface="Arial"/>
                <a:cs typeface="Arial"/>
                <a:sym typeface="Arial"/>
              </a:rPr>
              <a:t>nhận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dữ</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liệu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từ</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xử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trung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tâm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Relay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khả</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năng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ngắt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mở</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nguồn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đến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này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tùy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thuộc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cầu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động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của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hệ</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thống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Điều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này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giúp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việc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ưu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hóa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dụng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nguồn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bảo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vệ</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tránh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khỏi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hỏng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hóc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muốn</a:t>
            </a:r>
            <a:r>
              <a:rPr lang="en-US" sz="1100" b="0" i="0" u="none" strike="noStrike" cap="none" dirty="0">
                <a:solidFill>
                  <a:srgbClr val="000000"/>
                </a:solidFill>
                <a:effectLst/>
                <a:latin typeface="Arial"/>
                <a:ea typeface="Arial"/>
                <a:cs typeface="Arial"/>
                <a:sym typeface="Arial"/>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chức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năng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lên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tắt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của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trang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chức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năng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lên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tắt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của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trang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dụng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màn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hình</a:t>
            </a:r>
            <a:r>
              <a:rPr lang="en-US" sz="1100" b="0" i="0" u="none" strike="noStrike" cap="none" dirty="0">
                <a:solidFill>
                  <a:srgbClr val="000000"/>
                </a:solidFill>
                <a:effectLst/>
                <a:latin typeface="Arial"/>
                <a:ea typeface="Arial"/>
                <a:cs typeface="Arial"/>
                <a:sym typeface="Arial"/>
              </a:rPr>
              <a:t> LCD20x04 </a:t>
            </a:r>
            <a:r>
              <a:rPr lang="en-US" sz="1100" b="0" i="0" u="none" strike="noStrike" cap="none" dirty="0" err="1">
                <a:solidFill>
                  <a:srgbClr val="000000"/>
                </a:solidFill>
                <a:effectLst/>
                <a:latin typeface="Arial"/>
                <a:ea typeface="Arial"/>
                <a:cs typeface="Arial"/>
                <a:sym typeface="Arial"/>
              </a:rPr>
              <a:t>để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thông</a:t>
            </a:r>
            <a:r>
              <a:rPr lang="en-US" sz="1100" b="0" i="0" u="none" strike="noStrike" cap="none" dirty="0">
                <a:solidFill>
                  <a:srgbClr val="000000"/>
                </a:solidFill>
                <a:effectLst/>
                <a:latin typeface="Arial"/>
                <a:ea typeface="Arial"/>
                <a:cs typeface="Arial"/>
                <a:sym typeface="Arial"/>
              </a:rPr>
              <a:t> tin </a:t>
            </a:r>
            <a:r>
              <a:rPr lang="en-US" sz="1100" b="0" i="0" u="none" strike="noStrike" cap="none" dirty="0" err="1">
                <a:solidFill>
                  <a:srgbClr val="000000"/>
                </a:solidFill>
                <a:effectLst/>
                <a:latin typeface="Arial"/>
                <a:ea typeface="Arial"/>
                <a:cs typeface="Arial"/>
                <a:sym typeface="Arial"/>
              </a:rPr>
              <a:t>trạng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của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như</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máy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bơm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nước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đèn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chiếu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giúp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chủ</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trang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dễ</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dàng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quản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động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của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trang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theo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thời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thực</a:t>
            </a:r>
            <a:r>
              <a:rPr lang="en-US" sz="1100" b="0" i="0" u="none" strike="noStrike" cap="none" dirty="0">
                <a:solidFill>
                  <a:srgbClr val="000000"/>
                </a:solidFill>
                <a:effectLst/>
                <a:latin typeface="Arial"/>
                <a:ea typeface="Arial"/>
                <a:cs typeface="Arial"/>
                <a:sym typeface="Arial"/>
              </a:rPr>
              <a:t>.</a:t>
            </a:r>
          </a:p>
          <a:p>
            <a:pPr marL="158750" indent="0">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34257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err="1">
                <a:solidFill>
                  <a:srgbClr val="000000"/>
                </a:solidFill>
                <a:effectLst/>
                <a:latin typeface="Arial"/>
                <a:ea typeface="Arial"/>
                <a:cs typeface="Arial"/>
                <a:sym typeface="Arial"/>
              </a:rPr>
              <a:t>Ngoài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việc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điều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bằng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hẹn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giờ</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tắt</a:t>
            </a:r>
            <a:r>
              <a:rPr lang="en-US" sz="1100" b="0" i="0" u="none" strike="noStrike" cap="none" dirty="0">
                <a:solidFill>
                  <a:srgbClr val="000000"/>
                </a:solidFill>
                <a:effectLst/>
                <a:latin typeface="Arial"/>
                <a:ea typeface="Arial"/>
                <a:cs typeface="Arial"/>
                <a:sym typeface="Arial"/>
              </a:rPr>
              <a:t> qua </a:t>
            </a:r>
            <a:r>
              <a:rPr lang="en-US" sz="1100" b="0" i="0" u="none" strike="noStrike" cap="none" dirty="0" err="1">
                <a:solidFill>
                  <a:srgbClr val="000000"/>
                </a:solidFill>
                <a:effectLst/>
                <a:latin typeface="Arial"/>
                <a:ea typeface="Arial"/>
                <a:cs typeface="Arial"/>
                <a:sym typeface="Arial"/>
              </a:rPr>
              <a:t>ứng</a:t>
            </a:r>
            <a:r>
              <a:rPr lang="en-US" sz="1100" b="0" i="0" u="none" strike="noStrike" cap="none" dirty="0">
                <a:solidFill>
                  <a:srgbClr val="000000"/>
                </a:solidFill>
                <a:effectLst/>
                <a:latin typeface="Arial"/>
                <a:ea typeface="Arial"/>
                <a:cs typeface="Arial"/>
                <a:sym typeface="Arial"/>
              </a:rPr>
              <a:t> dung Android, </a:t>
            </a:r>
            <a:r>
              <a:rPr lang="en-US" sz="1100" b="0" i="0" u="none" strike="noStrike" cap="none" dirty="0" err="1">
                <a:solidFill>
                  <a:srgbClr val="000000"/>
                </a:solidFill>
                <a:effectLst/>
                <a:latin typeface="Arial"/>
                <a:ea typeface="Arial"/>
                <a:cs typeface="Arial"/>
                <a:sym typeface="Arial"/>
              </a:rPr>
              <a:t>thì</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thực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việc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điều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loại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bằng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thủ</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cụ</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dụng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nút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nhấn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điều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tắt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Wifi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Vì</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vậy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nhóm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thực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đã</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dụng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nút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nhấn</a:t>
            </a:r>
            <a:r>
              <a:rPr lang="en-US" sz="1100" b="0" i="0" u="none" strike="noStrike" cap="none" dirty="0">
                <a:solidFill>
                  <a:srgbClr val="000000"/>
                </a:solidFill>
                <a:effectLst/>
                <a:latin typeface="Arial"/>
                <a:ea typeface="Arial"/>
                <a:cs typeface="Arial"/>
                <a:sym typeface="Arial"/>
              </a:rPr>
              <a:t> Tactile </a:t>
            </a:r>
            <a:r>
              <a:rPr lang="en-US" sz="1100" b="0" i="0" u="none" strike="noStrike" cap="none" dirty="0" err="1">
                <a:solidFill>
                  <a:srgbClr val="000000"/>
                </a:solidFill>
                <a:effectLst/>
                <a:latin typeface="Arial"/>
                <a:ea typeface="Arial"/>
                <a:cs typeface="Arial"/>
                <a:sym typeface="Arial"/>
              </a:rPr>
              <a:t>để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điều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tắt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loại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một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thủ</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công</a:t>
            </a:r>
            <a:r>
              <a:rPr lang="en-US" sz="1100" b="0" i="0" u="none" strike="noStrike" cap="none" dirty="0">
                <a:solidFill>
                  <a:srgbClr val="000000"/>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SIM </a:t>
            </a:r>
            <a:r>
              <a:rPr lang="en-US" sz="1100" b="0" i="0" u="none" strike="noStrike" cap="none" dirty="0" err="1">
                <a:solidFill>
                  <a:srgbClr val="000000"/>
                </a:solidFill>
                <a:effectLst/>
                <a:latin typeface="Arial"/>
                <a:ea typeface="Arial"/>
                <a:cs typeface="Arial"/>
                <a:sym typeface="Arial"/>
              </a:rPr>
              <a:t>đóng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một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vai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trò</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cực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trọng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việc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gửi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cảnh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báo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cháy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độc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khói</a:t>
            </a:r>
            <a:r>
              <a:rPr lang="en-US" sz="1100" b="0" i="0" u="none" strike="noStrike" cap="none" dirty="0">
                <a:solidFill>
                  <a:srgbClr val="000000"/>
                </a:solidFill>
                <a:effectLst/>
                <a:latin typeface="Arial"/>
                <a:ea typeface="Arial"/>
                <a:cs typeface="Arial"/>
                <a:sym typeface="Arial"/>
              </a:rPr>
              <a:t> qua tin </a:t>
            </a:r>
            <a:r>
              <a:rPr lang="en-US" sz="1100" b="0" i="0" u="none" strike="noStrike" cap="none" dirty="0" err="1">
                <a:solidFill>
                  <a:srgbClr val="000000"/>
                </a:solidFill>
                <a:effectLst/>
                <a:latin typeface="Arial"/>
                <a:ea typeface="Arial"/>
                <a:cs typeface="Arial"/>
                <a:sym typeface="Arial"/>
              </a:rPr>
              <a:t>nhắn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cuộc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goi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SIM </a:t>
            </a:r>
            <a:r>
              <a:rPr lang="en-US" sz="1100" b="0" i="0" u="none" strike="noStrike" cap="none" dirty="0" err="1">
                <a:solidFill>
                  <a:srgbClr val="000000"/>
                </a:solidFill>
                <a:effectLst/>
                <a:latin typeface="Arial"/>
                <a:ea typeface="Arial"/>
                <a:cs typeface="Arial"/>
                <a:sym typeface="Arial"/>
              </a:rPr>
              <a:t>được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kế</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nhắm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ưu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hóa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việc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truyền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thông</a:t>
            </a:r>
            <a:r>
              <a:rPr lang="en-US" sz="1100" b="0" i="0" u="none" strike="noStrike" cap="none" dirty="0">
                <a:solidFill>
                  <a:srgbClr val="000000"/>
                </a:solidFill>
                <a:effectLst/>
                <a:latin typeface="Arial"/>
                <a:ea typeface="Arial"/>
                <a:cs typeface="Arial"/>
                <a:sym typeface="Arial"/>
              </a:rPr>
              <a:t> tin </a:t>
            </a:r>
            <a:r>
              <a:rPr lang="en-US" sz="1100" b="0" i="0" u="none" strike="noStrike" cap="none" dirty="0" err="1">
                <a:solidFill>
                  <a:srgbClr val="000000"/>
                </a:solidFill>
                <a:effectLst/>
                <a:latin typeface="Arial"/>
                <a:ea typeface="Arial"/>
                <a:cs typeface="Arial"/>
                <a:sym typeface="Arial"/>
              </a:rPr>
              <a:t>từ</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hệ</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thống</a:t>
            </a:r>
            <a:r>
              <a:rPr lang="en-US" sz="1100" b="0" i="0" u="none" strike="noStrike" cap="none" dirty="0">
                <a:solidFill>
                  <a:srgbClr val="000000"/>
                </a:solidFill>
                <a:effectLst/>
                <a:latin typeface="Arial"/>
                <a:ea typeface="Arial"/>
                <a:cs typeface="Arial"/>
                <a:sym typeface="Arial"/>
              </a:rPr>
              <a:t> sang </a:t>
            </a:r>
            <a:r>
              <a:rPr lang="en-US" sz="1100" b="0" i="0" u="none" strike="noStrike" cap="none" dirty="0" err="1">
                <a:solidFill>
                  <a:srgbClr val="000000"/>
                </a:solidFill>
                <a:effectLst/>
                <a:latin typeface="Arial"/>
                <a:ea typeface="Arial"/>
                <a:cs typeface="Arial"/>
                <a:sym typeface="Arial"/>
              </a:rPr>
              <a:t>người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dùng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Với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muốn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đảm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bảo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tính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linh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hiệu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quả</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việc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phân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tích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cũng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như</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xử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dữ</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liệu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SIM </a:t>
            </a:r>
            <a:r>
              <a:rPr lang="en-US" sz="1100" b="0" i="0" u="none" strike="noStrike" cap="none" dirty="0" err="1">
                <a:solidFill>
                  <a:srgbClr val="000000"/>
                </a:solidFill>
                <a:effectLst/>
                <a:latin typeface="Arial"/>
                <a:ea typeface="Arial"/>
                <a:cs typeface="Arial"/>
                <a:sym typeface="Arial"/>
              </a:rPr>
              <a:t>này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được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tinh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chỉnh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thực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những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chức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năng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quan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trọng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hệ</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thống</a:t>
            </a:r>
            <a:r>
              <a:rPr lang="en-US" sz="1100" b="0" i="0" u="none" strike="noStrike" cap="none" dirty="0">
                <a:solidFill>
                  <a:srgbClr val="000000"/>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err="1">
                <a:solidFill>
                  <a:srgbClr val="000000"/>
                </a:solidFill>
                <a:effectLst/>
                <a:latin typeface="Arial"/>
                <a:ea typeface="Arial"/>
                <a:cs typeface="Arial"/>
                <a:sym typeface="Arial"/>
              </a:rPr>
              <a:t>Ngoài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việc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điều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bằng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hẹn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giờ</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tắt</a:t>
            </a:r>
            <a:r>
              <a:rPr lang="en-US" sz="1100" b="0" i="0" u="none" strike="noStrike" cap="none" dirty="0">
                <a:solidFill>
                  <a:srgbClr val="000000"/>
                </a:solidFill>
                <a:effectLst/>
                <a:latin typeface="Arial"/>
                <a:ea typeface="Arial"/>
                <a:cs typeface="Arial"/>
                <a:sym typeface="Arial"/>
              </a:rPr>
              <a:t> qua </a:t>
            </a:r>
            <a:r>
              <a:rPr lang="en-US" sz="1100" b="0" i="0" u="none" strike="noStrike" cap="none" dirty="0" err="1">
                <a:solidFill>
                  <a:srgbClr val="000000"/>
                </a:solidFill>
                <a:effectLst/>
                <a:latin typeface="Arial"/>
                <a:ea typeface="Arial"/>
                <a:cs typeface="Arial"/>
                <a:sym typeface="Arial"/>
              </a:rPr>
              <a:t>ứng</a:t>
            </a:r>
            <a:r>
              <a:rPr lang="en-US" sz="1100" b="0" i="0" u="none" strike="noStrike" cap="none" dirty="0">
                <a:solidFill>
                  <a:srgbClr val="000000"/>
                </a:solidFill>
                <a:effectLst/>
                <a:latin typeface="Arial"/>
                <a:ea typeface="Arial"/>
                <a:cs typeface="Arial"/>
                <a:sym typeface="Arial"/>
              </a:rPr>
              <a:t> dung Android, </a:t>
            </a:r>
            <a:r>
              <a:rPr lang="en-US" sz="1100" b="0" i="0" u="none" strike="noStrike" cap="none" dirty="0" err="1">
                <a:solidFill>
                  <a:srgbClr val="000000"/>
                </a:solidFill>
                <a:effectLst/>
                <a:latin typeface="Arial"/>
                <a:ea typeface="Arial"/>
                <a:cs typeface="Arial"/>
                <a:sym typeface="Arial"/>
              </a:rPr>
              <a:t>thì</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thực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việc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điều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loại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bằng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thủ</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cụ</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dụng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nút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nhấn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điều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tắt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Wifi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Vì</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vậy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nhóm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thực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đã</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dụng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nút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nhấn</a:t>
            </a:r>
            <a:r>
              <a:rPr lang="en-US" sz="1100" b="0" i="0" u="none" strike="noStrike" cap="none" dirty="0">
                <a:solidFill>
                  <a:srgbClr val="000000"/>
                </a:solidFill>
                <a:effectLst/>
                <a:latin typeface="Arial"/>
                <a:ea typeface="Arial"/>
                <a:cs typeface="Arial"/>
                <a:sym typeface="Arial"/>
              </a:rPr>
              <a:t> Tactile </a:t>
            </a:r>
            <a:r>
              <a:rPr lang="en-US" sz="1100" b="0" i="0" u="none" strike="noStrike" cap="none" dirty="0" err="1">
                <a:solidFill>
                  <a:srgbClr val="000000"/>
                </a:solidFill>
                <a:effectLst/>
                <a:latin typeface="Arial"/>
                <a:ea typeface="Arial"/>
                <a:cs typeface="Arial"/>
                <a:sym typeface="Arial"/>
              </a:rPr>
              <a:t>để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điều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tắt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loại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một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thủ</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công</a:t>
            </a:r>
            <a:r>
              <a:rPr lang="en-US" sz="1100" b="0" i="0" u="none" strike="noStrike" cap="none" dirty="0">
                <a:solidFill>
                  <a:srgbClr val="000000"/>
                </a:solidFill>
                <a:effectLst/>
                <a:latin typeface="Arial"/>
                <a:ea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err="1">
                <a:solidFill>
                  <a:srgbClr val="000000"/>
                </a:solidFill>
                <a:effectLst/>
                <a:latin typeface="Arial"/>
                <a:ea typeface="Arial"/>
                <a:cs typeface="Arial"/>
                <a:sym typeface="Arial"/>
              </a:rPr>
              <a:t>Khi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xử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trung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tâm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nhận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được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dữ</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liệu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từ</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cảm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biến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lửa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cảm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biến</a:t>
            </a:r>
            <a:r>
              <a:rPr lang="en-US" sz="1100" b="0" i="0" u="none" strike="noStrike" cap="none" dirty="0">
                <a:solidFill>
                  <a:srgbClr val="000000"/>
                </a:solidFill>
                <a:effectLst/>
                <a:latin typeface="Arial"/>
                <a:ea typeface="Arial"/>
                <a:cs typeface="Arial"/>
                <a:sym typeface="Arial"/>
              </a:rPr>
              <a:t> MQ135, </a:t>
            </a:r>
            <a:r>
              <a:rPr lang="en-US" sz="1100" b="0" i="0" u="none" strike="noStrike" cap="none" dirty="0" err="1">
                <a:solidFill>
                  <a:srgbClr val="000000"/>
                </a:solidFill>
                <a:effectLst/>
                <a:latin typeface="Arial"/>
                <a:ea typeface="Arial"/>
                <a:cs typeface="Arial"/>
                <a:sym typeface="Arial"/>
              </a:rPr>
              <a:t>nó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cung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cấp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nguồn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áp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động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a:t>
            </a:r>
            <a:r>
              <a:rPr lang="en-US" sz="1100" b="0" i="0" u="none" strike="noStrike" cap="none" dirty="0">
                <a:solidFill>
                  <a:srgbClr val="000000"/>
                </a:solidFill>
                <a:effectLst/>
                <a:latin typeface="Arial"/>
                <a:ea typeface="Arial"/>
                <a:cs typeface="Arial"/>
                <a:sym typeface="Arial"/>
              </a:rPr>
              <a:t> 5V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khuếch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dòng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thông</a:t>
            </a:r>
            <a:r>
              <a:rPr lang="en-US" sz="1100" b="0" i="0" u="none" strike="noStrike" cap="none" dirty="0">
                <a:solidFill>
                  <a:srgbClr val="000000"/>
                </a:solidFill>
                <a:effectLst/>
                <a:latin typeface="Arial"/>
                <a:ea typeface="Arial"/>
                <a:cs typeface="Arial"/>
                <a:sym typeface="Arial"/>
              </a:rPr>
              <a:t> qua transistor. </a:t>
            </a:r>
            <a:r>
              <a:rPr lang="en-US" sz="1100" b="0" i="0" u="none" strike="noStrike" cap="none" dirty="0" err="1">
                <a:solidFill>
                  <a:srgbClr val="000000"/>
                </a:solidFill>
                <a:effectLst/>
                <a:latin typeface="Arial"/>
                <a:ea typeface="Arial"/>
                <a:cs typeface="Arial"/>
                <a:sym typeface="Arial"/>
              </a:rPr>
              <a:t>Điều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này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kích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còi</a:t>
            </a:r>
            <a:r>
              <a:rPr lang="en-US" sz="1100" b="0" i="0" u="none" strike="noStrike" cap="none" dirty="0">
                <a:solidFill>
                  <a:srgbClr val="000000"/>
                </a:solidFill>
                <a:effectLst/>
                <a:latin typeface="Arial"/>
                <a:ea typeface="Arial"/>
                <a:cs typeface="Arial"/>
                <a:sym typeface="Arial"/>
              </a:rPr>
              <a:t> buzzer </a:t>
            </a:r>
            <a:r>
              <a:rPr lang="en-US" sz="1100" b="0" i="0" u="none" strike="noStrike" cap="none" dirty="0" err="1">
                <a:solidFill>
                  <a:srgbClr val="000000"/>
                </a:solidFill>
                <a:effectLst/>
                <a:latin typeface="Arial"/>
                <a:ea typeface="Arial"/>
                <a:cs typeface="Arial"/>
                <a:sym typeface="Arial"/>
              </a:rPr>
              <a:t>để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phát</a:t>
            </a:r>
            <a:r>
              <a:rPr lang="en-US" sz="1100" b="0" i="0" u="none" strike="noStrike" cap="none" dirty="0">
                <a:solidFill>
                  <a:srgbClr val="000000"/>
                </a:solidFill>
                <a:effectLst/>
                <a:latin typeface="Arial"/>
                <a:ea typeface="Arial"/>
                <a:cs typeface="Arial"/>
                <a:sym typeface="Arial"/>
              </a:rPr>
              <a:t> ra </a:t>
            </a:r>
            <a:r>
              <a:rPr lang="en-US" sz="1100" b="0" i="0" u="none" strike="noStrike" cap="none" dirty="0" err="1">
                <a:solidFill>
                  <a:srgbClr val="000000"/>
                </a:solidFill>
                <a:effectLst/>
                <a:latin typeface="Arial"/>
                <a:ea typeface="Arial"/>
                <a:cs typeface="Arial"/>
                <a:sym typeface="Arial"/>
              </a:rPr>
              <a:t>âm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thanh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báo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động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đến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chủ</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trang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trại</a:t>
            </a:r>
            <a:r>
              <a:rPr lang="en-US"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18325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ESP32 </a:t>
            </a:r>
            <a:r>
              <a:rPr lang="en-US" sz="1100" b="0" i="0" u="none" strike="noStrike" cap="none" dirty="0" err="1">
                <a:solidFill>
                  <a:srgbClr val="000000"/>
                </a:solidFill>
                <a:effectLst/>
                <a:latin typeface="Arial"/>
                <a:ea typeface="Arial"/>
                <a:cs typeface="Arial"/>
                <a:sym typeface="Arial"/>
              </a:rPr>
              <a:t>nhận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thông</a:t>
            </a:r>
            <a:r>
              <a:rPr lang="en-US" sz="1100" b="0" i="0" u="none" strike="noStrike" cap="none" dirty="0">
                <a:solidFill>
                  <a:srgbClr val="000000"/>
                </a:solidFill>
                <a:effectLst/>
                <a:latin typeface="Arial"/>
                <a:ea typeface="Arial"/>
                <a:cs typeface="Arial"/>
                <a:sym typeface="Arial"/>
              </a:rPr>
              <a:t> tin </a:t>
            </a:r>
            <a:r>
              <a:rPr lang="en-US" sz="1100" b="0" i="0" u="none" strike="noStrike" cap="none" dirty="0" err="1">
                <a:solidFill>
                  <a:srgbClr val="000000"/>
                </a:solidFill>
                <a:effectLst/>
                <a:latin typeface="Arial"/>
                <a:ea typeface="Arial"/>
                <a:cs typeface="Arial"/>
                <a:sym typeface="Arial"/>
              </a:rPr>
              <a:t>từ</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ứng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dụng</a:t>
            </a:r>
            <a:r>
              <a:rPr lang="en-US" sz="1100" b="0" i="0" u="none" strike="noStrike" cap="none" dirty="0">
                <a:solidFill>
                  <a:srgbClr val="000000"/>
                </a:solidFill>
                <a:effectLst/>
                <a:latin typeface="Arial"/>
                <a:ea typeface="Arial"/>
                <a:cs typeface="Arial"/>
                <a:sym typeface="Arial"/>
              </a:rPr>
              <a:t> Android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gửi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thông</a:t>
            </a:r>
            <a:r>
              <a:rPr lang="en-US" sz="1100" b="0" i="0" u="none" strike="noStrike" cap="none" dirty="0">
                <a:solidFill>
                  <a:srgbClr val="000000"/>
                </a:solidFill>
                <a:effectLst/>
                <a:latin typeface="Arial"/>
                <a:ea typeface="Arial"/>
                <a:cs typeface="Arial"/>
                <a:sym typeface="Arial"/>
              </a:rPr>
              <a:t> tin </a:t>
            </a:r>
            <a:r>
              <a:rPr lang="en-US" sz="1100" b="0" i="0" u="none" strike="noStrike" cap="none" dirty="0" err="1">
                <a:solidFill>
                  <a:srgbClr val="000000"/>
                </a:solidFill>
                <a:effectLst/>
                <a:latin typeface="Arial"/>
                <a:ea typeface="Arial"/>
                <a:cs typeface="Arial"/>
                <a:sym typeface="Arial"/>
              </a:rPr>
              <a:t>tới</a:t>
            </a:r>
            <a:r>
              <a:rPr lang="en-US" sz="1100" b="0" i="0" u="none" strike="noStrike" cap="none" dirty="0">
                <a:solidFill>
                  <a:srgbClr val="000000"/>
                </a:solidFill>
                <a:effectLst/>
                <a:latin typeface="Arial"/>
                <a:ea typeface="Arial"/>
                <a:cs typeface="Arial"/>
                <a:sym typeface="Arial"/>
              </a:rPr>
              <a:t> Arduino Mega 2560. </a:t>
            </a:r>
            <a:r>
              <a:rPr lang="en-US" sz="1100" b="0" i="0" u="none" strike="noStrike" cap="none" dirty="0" err="1">
                <a:solidFill>
                  <a:srgbClr val="000000"/>
                </a:solidFill>
                <a:effectLst/>
                <a:latin typeface="Arial"/>
                <a:ea typeface="Arial"/>
                <a:cs typeface="Arial"/>
                <a:sym typeface="Arial"/>
              </a:rPr>
              <a:t>Khi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nhận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được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dữ</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liệu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từ</a:t>
            </a:r>
            <a:r>
              <a:rPr lang="en-US" sz="1100" b="0" i="0" u="none" strike="noStrike" cap="none" dirty="0">
                <a:solidFill>
                  <a:srgbClr val="000000"/>
                </a:solidFill>
                <a:effectLst/>
                <a:latin typeface="Arial"/>
                <a:ea typeface="Arial"/>
                <a:cs typeface="Arial"/>
                <a:sym typeface="Arial"/>
              </a:rPr>
              <a:t> Google Firebase </a:t>
            </a:r>
            <a:r>
              <a:rPr lang="en-US" sz="1100" b="0" i="0" u="none" strike="noStrike" cap="none" dirty="0" err="1">
                <a:solidFill>
                  <a:srgbClr val="000000"/>
                </a:solidFill>
                <a:effectLst/>
                <a:latin typeface="Arial"/>
                <a:ea typeface="Arial"/>
                <a:cs typeface="Arial"/>
                <a:sym typeface="Arial"/>
              </a:rPr>
              <a:t>như</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điều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tắt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ESP32 </a:t>
            </a:r>
            <a:r>
              <a:rPr lang="en-US" sz="1100" b="0" i="0" u="none" strike="noStrike" cap="none" dirty="0" err="1">
                <a:solidFill>
                  <a:srgbClr val="000000"/>
                </a:solidFill>
                <a:effectLst/>
                <a:latin typeface="Arial"/>
                <a:ea typeface="Arial"/>
                <a:cs typeface="Arial"/>
                <a:sym typeface="Arial"/>
              </a:rPr>
              <a:t>sẽ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truyền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tự</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tương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ứng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xuống</a:t>
            </a:r>
            <a:r>
              <a:rPr lang="en-US" sz="1100" b="0" i="0" u="none" strike="noStrike" cap="none" dirty="0">
                <a:solidFill>
                  <a:srgbClr val="000000"/>
                </a:solidFill>
                <a:effectLst/>
                <a:latin typeface="Arial"/>
                <a:ea typeface="Arial"/>
                <a:cs typeface="Arial"/>
                <a:sym typeface="Arial"/>
              </a:rPr>
              <a:t> Arduino Mega 2560, Arduino </a:t>
            </a:r>
            <a:r>
              <a:rPr lang="en-US" sz="1100" b="0" i="0" u="none" strike="noStrike" cap="none" dirty="0" err="1">
                <a:solidFill>
                  <a:srgbClr val="000000"/>
                </a:solidFill>
                <a:effectLst/>
                <a:latin typeface="Arial"/>
                <a:ea typeface="Arial"/>
                <a:cs typeface="Arial"/>
                <a:sym typeface="Arial"/>
              </a:rPr>
              <a:t>sẽ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nhận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được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tự</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sẽ</a:t>
            </a:r>
            <a:r>
              <a:rPr lang="en-US" sz="1100" b="0" i="0" u="none" strike="noStrike" cap="none" dirty="0">
                <a:solidFill>
                  <a:srgbClr val="000000"/>
                </a:solidFill>
                <a:effectLst/>
                <a:latin typeface="Arial"/>
                <a:ea typeface="Arial"/>
                <a:cs typeface="Arial"/>
                <a:sym typeface="Arial"/>
              </a:rPr>
              <a:t> so </a:t>
            </a:r>
            <a:r>
              <a:rPr lang="en-US" sz="1100" b="0" i="0" u="none" strike="noStrike" cap="none" dirty="0" err="1">
                <a:solidFill>
                  <a:srgbClr val="000000"/>
                </a:solidFill>
                <a:effectLst/>
                <a:latin typeface="Arial"/>
                <a:ea typeface="Arial"/>
                <a:cs typeface="Arial"/>
                <a:sym typeface="Arial"/>
              </a:rPr>
              <a:t>sánh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thực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lệnh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tương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ứng</a:t>
            </a:r>
            <a:r>
              <a:rPr lang="en-US" sz="1100" b="0" i="0" u="none" strike="noStrike" cap="none" dirty="0">
                <a:solidFill>
                  <a:srgbClr val="000000"/>
                </a:solidFill>
                <a:effectLst/>
                <a:latin typeface="Arial"/>
                <a:ea typeface="Arial"/>
                <a:cs typeface="Arial"/>
                <a:sym typeface="Arial"/>
              </a:rPr>
              <a:t>. </a:t>
            </a:r>
          </a:p>
          <a:p>
            <a:r>
              <a:rPr lang="en-US" sz="1100" b="0" i="0" u="none" strike="noStrike" cap="none" dirty="0">
                <a:solidFill>
                  <a:srgbClr val="000000"/>
                </a:solidFill>
                <a:effectLst/>
                <a:latin typeface="Arial"/>
                <a:ea typeface="Arial"/>
                <a:cs typeface="Arial"/>
                <a:sym typeface="Arial"/>
              </a:rPr>
              <a:t>ESP32 </a:t>
            </a:r>
            <a:r>
              <a:rPr lang="en-US" sz="1100" b="0" i="0" u="none" strike="noStrike" cap="none" dirty="0" err="1">
                <a:solidFill>
                  <a:srgbClr val="000000"/>
                </a:solidFill>
                <a:effectLst/>
                <a:latin typeface="Arial"/>
                <a:ea typeface="Arial"/>
                <a:cs typeface="Arial"/>
                <a:sym typeface="Arial"/>
              </a:rPr>
              <a:t>đọc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giá</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về</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nhiệt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độ</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độ</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ẩm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từ</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cảm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biến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từ</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đó</a:t>
            </a:r>
            <a:r>
              <a:rPr lang="en-US" sz="1100" b="0" i="0" u="none" strike="noStrike" cap="none" dirty="0">
                <a:solidFill>
                  <a:srgbClr val="000000"/>
                </a:solidFill>
                <a:effectLst/>
                <a:latin typeface="Arial"/>
                <a:ea typeface="Arial"/>
                <a:cs typeface="Arial"/>
                <a:sym typeface="Arial"/>
              </a:rPr>
              <a:t> so </a:t>
            </a:r>
            <a:r>
              <a:rPr lang="en-US" sz="1100" b="0" i="0" u="none" strike="noStrike" cap="none" dirty="0" err="1">
                <a:solidFill>
                  <a:srgbClr val="000000"/>
                </a:solidFill>
                <a:effectLst/>
                <a:latin typeface="Arial"/>
                <a:ea typeface="Arial"/>
                <a:cs typeface="Arial"/>
                <a:sym typeface="Arial"/>
              </a:rPr>
              <a:t>sánh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với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mức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ngưỡng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được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tùy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chỉnh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thông</a:t>
            </a:r>
            <a:r>
              <a:rPr lang="en-US" sz="1100" b="0" i="0" u="none" strike="noStrike" cap="none" dirty="0">
                <a:solidFill>
                  <a:srgbClr val="000000"/>
                </a:solidFill>
                <a:effectLst/>
                <a:latin typeface="Arial"/>
                <a:ea typeface="Arial"/>
                <a:cs typeface="Arial"/>
                <a:sym typeface="Arial"/>
              </a:rPr>
              <a:t> qua Firebase, </a:t>
            </a:r>
            <a:r>
              <a:rPr lang="en-US" sz="1100" b="0" i="0" u="none" strike="noStrike" cap="none" dirty="0" err="1">
                <a:solidFill>
                  <a:srgbClr val="000000"/>
                </a:solidFill>
                <a:effectLst/>
                <a:latin typeface="Arial"/>
                <a:ea typeface="Arial"/>
                <a:cs typeface="Arial"/>
                <a:sym typeface="Arial"/>
              </a:rPr>
              <a:t>từ</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gửi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tự</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điều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xuống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đó</a:t>
            </a:r>
            <a:r>
              <a:rPr lang="en-US" sz="1100" b="0" i="0" u="none" strike="noStrike" cap="none" dirty="0">
                <a:solidFill>
                  <a:srgbClr val="000000"/>
                </a:solidFill>
                <a:effectLst/>
                <a:latin typeface="Arial"/>
                <a:ea typeface="Arial"/>
                <a:cs typeface="Arial"/>
                <a:sym typeface="Arial"/>
              </a:rPr>
              <a:t> Arduino </a:t>
            </a:r>
            <a:r>
              <a:rPr lang="en-US" sz="1100" b="0" i="0" u="none" strike="noStrike" cap="none" dirty="0" err="1">
                <a:solidFill>
                  <a:srgbClr val="000000"/>
                </a:solidFill>
                <a:effectLst/>
                <a:latin typeface="Arial"/>
                <a:ea typeface="Arial"/>
                <a:cs typeface="Arial"/>
                <a:sym typeface="Arial"/>
              </a:rPr>
              <a:t>sẽ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đọc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so </a:t>
            </a:r>
            <a:r>
              <a:rPr lang="en-US" sz="1100" b="0" i="0" u="none" strike="noStrike" cap="none" dirty="0" err="1">
                <a:solidFill>
                  <a:srgbClr val="000000"/>
                </a:solidFill>
                <a:effectLst/>
                <a:latin typeface="Arial"/>
                <a:ea typeface="Arial"/>
                <a:cs typeface="Arial"/>
                <a:sym typeface="Arial"/>
              </a:rPr>
              <a:t>sánh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tự</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đọc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được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đưa</a:t>
            </a:r>
            <a:r>
              <a:rPr lang="en-US" sz="1100" b="0" i="0" u="none" strike="noStrike" cap="none" dirty="0">
                <a:solidFill>
                  <a:srgbClr val="000000"/>
                </a:solidFill>
                <a:effectLst/>
                <a:latin typeface="Arial"/>
                <a:ea typeface="Arial"/>
                <a:cs typeface="Arial"/>
                <a:sym typeface="Arial"/>
              </a:rPr>
              <a:t> ra </a:t>
            </a:r>
            <a:r>
              <a:rPr lang="en-US" sz="1100" b="0" i="0" u="none" strike="noStrike" cap="none" dirty="0" err="1">
                <a:solidFill>
                  <a:srgbClr val="000000"/>
                </a:solidFill>
                <a:effectLst/>
                <a:latin typeface="Arial"/>
                <a:ea typeface="Arial"/>
                <a:cs typeface="Arial"/>
                <a:sym typeface="Arial"/>
              </a:rPr>
              <a:t>lệnh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điều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tương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ứng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với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như</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đèn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sưởi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máy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phun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sương</a:t>
            </a:r>
            <a:r>
              <a:rPr lang="en-US"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24382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5041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21ef77fe4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21ef77fe4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b="0" i="0" u="none" strike="noStrike" cap="none">
                <a:solidFill>
                  <a:srgbClr val="000000"/>
                </a:solidFill>
                <a:effectLst/>
                <a:latin typeface="Arial"/>
                <a:ea typeface="Arial"/>
                <a:cs typeface="Arial"/>
                <a:sym typeface="Arial"/>
              </a:rPr>
              <a:t>Ở màn hình Đăng nhập (a) cần có địa chỉ email và mật khẩu, có thể kiểm tra đánh giá mẫu mail mà người dùng đã đăng ký trên Firebase Authentication. Còn ở màn hình Đăng ký (b) thì yêu cầu email, mật khẩu và số điện thoại sẽ cần để hệ thống gửi thông báo tới sms khi xảy ra cháy.</a:t>
            </a:r>
          </a:p>
          <a:p>
            <a:pPr marL="0" lvl="0" indent="0" algn="l" rtl="0">
              <a:spcBef>
                <a:spcPts val="0"/>
              </a:spcBef>
              <a:spcAft>
                <a:spcPts val="0"/>
              </a:spcAft>
              <a:buNone/>
            </a:pPr>
            <a:endParaRPr lang="vi-V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2126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36884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5986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40707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4497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a:extLst>
            <a:ext uri="{FF2B5EF4-FFF2-40B4-BE49-F238E27FC236}">
              <a16:creationId xmlns:a16="http://schemas.microsoft.com/office/drawing/2014/main" id="{D9EB376D-6F7F-918B-AFBC-8D504272FEB4}"/>
            </a:ext>
          </a:extLst>
        </p:cNvPr>
        <p:cNvGrpSpPr/>
        <p:nvPr/>
      </p:nvGrpSpPr>
      <p:grpSpPr>
        <a:xfrm>
          <a:off x="0" y="0"/>
          <a:ext cx="0" cy="0"/>
          <a:chOff x="0" y="0"/>
          <a:chExt cx="0" cy="0"/>
        </a:xfrm>
      </p:grpSpPr>
      <p:sp>
        <p:nvSpPr>
          <p:cNvPr id="489" name="Google Shape;489;g54dda1946d_4_2726:notes">
            <a:extLst>
              <a:ext uri="{FF2B5EF4-FFF2-40B4-BE49-F238E27FC236}">
                <a16:creationId xmlns:a16="http://schemas.microsoft.com/office/drawing/2014/main" id="{1A10269A-7FB2-6591-D0CD-DD42B42A59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4dda1946d_4_2726:notes">
            <a:extLst>
              <a:ext uri="{FF2B5EF4-FFF2-40B4-BE49-F238E27FC236}">
                <a16:creationId xmlns:a16="http://schemas.microsoft.com/office/drawing/2014/main" id="{0E0C3D8C-00AC-BC8F-9440-6412E26566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1399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0587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7242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a:extLst>
            <a:ext uri="{FF2B5EF4-FFF2-40B4-BE49-F238E27FC236}">
              <a16:creationId xmlns:a16="http://schemas.microsoft.com/office/drawing/2014/main" id="{3F379EA3-D2FB-F7FF-065C-F827AAC84A1A}"/>
            </a:ext>
          </a:extLst>
        </p:cNvPr>
        <p:cNvGrpSpPr/>
        <p:nvPr/>
      </p:nvGrpSpPr>
      <p:grpSpPr>
        <a:xfrm>
          <a:off x="0" y="0"/>
          <a:ext cx="0" cy="0"/>
          <a:chOff x="0" y="0"/>
          <a:chExt cx="0" cy="0"/>
        </a:xfrm>
      </p:grpSpPr>
      <p:sp>
        <p:nvSpPr>
          <p:cNvPr id="489" name="Google Shape;489;g54dda1946d_4_2726:notes">
            <a:extLst>
              <a:ext uri="{FF2B5EF4-FFF2-40B4-BE49-F238E27FC236}">
                <a16:creationId xmlns:a16="http://schemas.microsoft.com/office/drawing/2014/main" id="{52FA13C1-CFCF-F4BE-16FC-E89339085F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54dda1946d_4_2726:notes">
            <a:extLst>
              <a:ext uri="{FF2B5EF4-FFF2-40B4-BE49-F238E27FC236}">
                <a16:creationId xmlns:a16="http://schemas.microsoft.com/office/drawing/2014/main" id="{66F68495-9D1E-3906-71E4-1E5601A3CA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25858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21ef77fe4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21ef77fe4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839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9856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118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20fcbe3cb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20fcbe3cb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21ef77fe4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21ef77fe4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xử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trung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tâm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đóng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mộ</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vai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trò</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như</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quản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chính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điều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những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động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của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cảm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biến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thực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thuật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toán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xử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dữ</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liệu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này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cũng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chịu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trách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nhiệm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điều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việc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truyền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nhận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dữ</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liệu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tương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với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người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dùng</a:t>
            </a:r>
            <a:r>
              <a:rPr lang="en-US" sz="1100" b="0" i="0" u="none" strike="noStrike" cap="none" dirty="0">
                <a:solidFill>
                  <a:srgbClr val="000000"/>
                </a:solidFill>
                <a:effectLst/>
                <a:latin typeface="Arial"/>
                <a:ea typeface="Arial"/>
                <a:cs typeface="Arial"/>
                <a:sym typeface="Arial"/>
              </a:rPr>
              <a:t>.</a:t>
            </a:r>
          </a:p>
          <a:p>
            <a:pPr lvl="0"/>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cảm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biến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đảm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nhiệm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vai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trò</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thập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dữ</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liệu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từ</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môi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trường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xung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quanh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cảm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biến</a:t>
            </a:r>
            <a:r>
              <a:rPr lang="en-US" sz="1100" b="0" i="0" u="none" strike="noStrike" cap="none" dirty="0">
                <a:solidFill>
                  <a:srgbClr val="000000"/>
                </a:solidFill>
                <a:effectLst/>
                <a:latin typeface="Arial"/>
                <a:ea typeface="Arial"/>
                <a:cs typeface="Arial"/>
                <a:sym typeface="Arial"/>
              </a:rPr>
              <a:t> bao </a:t>
            </a:r>
            <a:r>
              <a:rPr lang="en-US" sz="1100" b="0" i="0" u="none" strike="noStrike" cap="none" dirty="0" err="1">
                <a:solidFill>
                  <a:srgbClr val="000000"/>
                </a:solidFill>
                <a:effectLst/>
                <a:latin typeface="Arial"/>
                <a:ea typeface="Arial"/>
                <a:cs typeface="Arial"/>
                <a:sym typeface="Arial"/>
              </a:rPr>
              <a:t>gồm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dụng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cảm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biến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nhiệt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độ</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độ</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ẩm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ghi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thông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số</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tương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ứng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cảm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biến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khí</a:t>
            </a:r>
            <a:r>
              <a:rPr lang="en-US" sz="1100" b="0" i="0" u="none" strike="noStrike" cap="none" dirty="0">
                <a:solidFill>
                  <a:srgbClr val="000000"/>
                </a:solidFill>
                <a:effectLst/>
                <a:latin typeface="Arial"/>
                <a:ea typeface="Arial"/>
                <a:cs typeface="Arial"/>
                <a:sym typeface="Arial"/>
              </a:rPr>
              <a:t> CO </a:t>
            </a:r>
            <a:r>
              <a:rPr lang="en-US" sz="1100" b="0" i="0" u="none" strike="noStrike" cap="none" dirty="0" err="1">
                <a:solidFill>
                  <a:srgbClr val="000000"/>
                </a:solidFill>
                <a:effectLst/>
                <a:latin typeface="Arial"/>
                <a:ea typeface="Arial"/>
                <a:cs typeface="Arial"/>
                <a:sym typeface="Arial"/>
              </a:rPr>
              <a:t>cũng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như</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khói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cháy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độc</a:t>
            </a:r>
            <a:r>
              <a:rPr lang="en-US" sz="1100" b="0" i="0" u="none" strike="noStrike" cap="none" dirty="0">
                <a:solidFill>
                  <a:srgbClr val="000000"/>
                </a:solidFill>
                <a:effectLst/>
                <a:latin typeface="Arial"/>
                <a:ea typeface="Arial"/>
                <a:cs typeface="Arial"/>
                <a:sym typeface="Arial"/>
              </a:rPr>
              <a:t>. Sau </a:t>
            </a:r>
            <a:r>
              <a:rPr lang="en-US" sz="1100" b="0" i="0" u="none" strike="noStrike" cap="none" dirty="0" err="1">
                <a:solidFill>
                  <a:srgbClr val="000000"/>
                </a:solidFill>
                <a:effectLst/>
                <a:latin typeface="Arial"/>
                <a:ea typeface="Arial"/>
                <a:cs typeface="Arial"/>
                <a:sym typeface="Arial"/>
              </a:rPr>
              <a:t>đó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dữ</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liệu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được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chuyển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đến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hệ</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thống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nhằm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thực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pháp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phản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ứng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như</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kích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báo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động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cảnh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báo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người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dùng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về</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sự</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cố</a:t>
            </a:r>
            <a:r>
              <a:rPr lang="en-US" sz="1100" b="0" i="0" u="none" strike="noStrike" cap="none" dirty="0">
                <a:solidFill>
                  <a:srgbClr val="000000"/>
                </a:solidFill>
                <a:effectLst/>
                <a:latin typeface="Arial"/>
                <a:ea typeface="Arial"/>
                <a:cs typeface="Arial"/>
                <a:sym typeface="Arial"/>
              </a:rPr>
              <a:t>.</a:t>
            </a:r>
          </a:p>
          <a:p>
            <a:pPr lvl="0"/>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cảnh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báo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đóng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vai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trò</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việc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kích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còi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báo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báo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động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mỗi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sự</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cố</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như</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cháy</a:t>
            </a:r>
            <a:r>
              <a:rPr lang="en-US" sz="1100" b="0" i="0" u="none" strike="noStrike" cap="none" dirty="0">
                <a:solidFill>
                  <a:srgbClr val="000000"/>
                </a:solidFill>
                <a:effectLst/>
                <a:latin typeface="Arial"/>
                <a:ea typeface="Arial"/>
                <a:cs typeface="Arial"/>
                <a:sym typeface="Arial"/>
              </a:rPr>
              <a:t> hay </a:t>
            </a:r>
            <a:r>
              <a:rPr lang="en-US" sz="1100" b="0" i="0" u="none" strike="noStrike" cap="none" dirty="0" err="1">
                <a:solidFill>
                  <a:srgbClr val="000000"/>
                </a:solidFill>
                <a:effectLst/>
                <a:latin typeface="Arial"/>
                <a:ea typeface="Arial"/>
                <a:cs typeface="Arial"/>
                <a:sym typeface="Arial"/>
              </a:rPr>
              <a:t>khói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gây</a:t>
            </a:r>
            <a:r>
              <a:rPr lang="en-US" sz="1100" b="0" i="0" u="none" strike="noStrike" cap="none" dirty="0">
                <a:solidFill>
                  <a:srgbClr val="000000"/>
                </a:solidFill>
                <a:effectLst/>
                <a:latin typeface="Arial"/>
                <a:ea typeface="Arial"/>
                <a:cs typeface="Arial"/>
                <a:sym typeface="Arial"/>
              </a:rPr>
              <a:t> ô </a:t>
            </a:r>
            <a:r>
              <a:rPr lang="en-US" sz="1100" b="0" i="0" u="none" strike="noStrike" cap="none" dirty="0" err="1">
                <a:solidFill>
                  <a:srgbClr val="000000"/>
                </a:solidFill>
                <a:effectLst/>
                <a:latin typeface="Arial"/>
                <a:ea typeface="Arial"/>
                <a:cs typeface="Arial"/>
                <a:sym typeface="Arial"/>
              </a:rPr>
              <a:t>nhiễm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môi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trường</a:t>
            </a:r>
            <a:r>
              <a:rPr lang="en-US" sz="1100" b="0" i="0" u="none" strike="noStrike" cap="none" dirty="0">
                <a:solidFill>
                  <a:srgbClr val="000000"/>
                </a:solidFill>
                <a:effectLst/>
                <a:latin typeface="Arial"/>
                <a:ea typeface="Arial"/>
                <a:cs typeface="Arial"/>
                <a:sym typeface="Arial"/>
              </a:rPr>
              <a:t>.</a:t>
            </a:r>
          </a:p>
          <a:p>
            <a:pPr lvl="0"/>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SIM: </a:t>
            </a:r>
            <a:r>
              <a:rPr lang="en-US" sz="1100" b="0" i="0" u="none" strike="noStrike" cap="none" dirty="0" err="1">
                <a:solidFill>
                  <a:srgbClr val="000000"/>
                </a:solidFill>
                <a:effectLst/>
                <a:latin typeface="Arial"/>
                <a:ea typeface="Arial"/>
                <a:cs typeface="Arial"/>
                <a:sym typeface="Arial"/>
              </a:rPr>
              <a:t>được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dụng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tương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với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người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dùng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thông</a:t>
            </a:r>
            <a:r>
              <a:rPr lang="en-US" sz="1100" b="0" i="0" u="none" strike="noStrike" cap="none" dirty="0">
                <a:solidFill>
                  <a:srgbClr val="000000"/>
                </a:solidFill>
                <a:effectLst/>
                <a:latin typeface="Arial"/>
                <a:ea typeface="Arial"/>
                <a:cs typeface="Arial"/>
                <a:sym typeface="Arial"/>
              </a:rPr>
              <a:t> qua tin </a:t>
            </a:r>
            <a:r>
              <a:rPr lang="en-US" sz="1100" b="0" i="0" u="none" strike="noStrike" cap="none" dirty="0" err="1">
                <a:solidFill>
                  <a:srgbClr val="000000"/>
                </a:solidFill>
                <a:effectLst/>
                <a:latin typeface="Arial"/>
                <a:ea typeface="Arial"/>
                <a:cs typeface="Arial"/>
                <a:sym typeface="Arial"/>
              </a:rPr>
              <a:t>nhắn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của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thoại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truyền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dữ</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liệu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từ</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bộ</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xử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lý</a:t>
            </a:r>
            <a:r>
              <a:rPr lang="en-US" sz="1100" b="0" i="0" u="none" strike="noStrike" cap="none" dirty="0">
                <a:solidFill>
                  <a:srgbClr val="000000"/>
                </a:solidFill>
                <a:effectLst/>
                <a:latin typeface="Arial"/>
                <a:ea typeface="Arial"/>
                <a:cs typeface="Arial"/>
                <a:sym typeface="Arial"/>
              </a:rPr>
              <a:t> qua </a:t>
            </a:r>
            <a:r>
              <a:rPr lang="en-US" sz="1100" b="0" i="0" u="none" strike="noStrike" cap="none" dirty="0" err="1">
                <a:solidFill>
                  <a:srgbClr val="000000"/>
                </a:solidFill>
                <a:effectLst/>
                <a:latin typeface="Arial"/>
                <a:ea typeface="Arial"/>
                <a:cs typeface="Arial"/>
                <a:sym typeface="Arial"/>
              </a:rPr>
              <a:t>kết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nối</a:t>
            </a:r>
            <a:r>
              <a:rPr lang="en-US" sz="1100" b="0" i="0" u="none" strike="noStrike" cap="none" dirty="0">
                <a:solidFill>
                  <a:srgbClr val="000000"/>
                </a:solidFill>
                <a:effectLst/>
                <a:latin typeface="Arial"/>
                <a:ea typeface="Arial"/>
                <a:cs typeface="Arial"/>
                <a:sym typeface="Arial"/>
              </a:rPr>
              <a:t> SIM </a:t>
            </a:r>
            <a:r>
              <a:rPr lang="en-US" sz="1100" b="0" i="0" u="none" strike="noStrike" cap="none" dirty="0" err="1">
                <a:solidFill>
                  <a:srgbClr val="000000"/>
                </a:solidFill>
                <a:effectLst/>
                <a:latin typeface="Arial"/>
                <a:ea typeface="Arial"/>
                <a:cs typeface="Arial"/>
                <a:sym typeface="Arial"/>
              </a:rPr>
              <a:t>trên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thoại</a:t>
            </a:r>
            <a:r>
              <a:rPr lang="en-US" sz="1100" b="0" i="0" u="none" strike="noStrike" cap="none" dirty="0">
                <a:solidFill>
                  <a:srgbClr val="000000"/>
                </a:solidFill>
                <a:effectLst/>
                <a:latin typeface="Arial"/>
                <a:ea typeface="Arial"/>
                <a:cs typeface="Arial"/>
                <a:sym typeface="Arial"/>
              </a:rPr>
              <a:t>.</a:t>
            </a:r>
          </a:p>
          <a:p>
            <a:pPr lvl="0"/>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hiển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những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được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gắn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trên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hệ</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thống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Ngoài</a:t>
            </a:r>
            <a:r>
              <a:rPr lang="en-US" sz="1100" b="0" i="0" u="none" strike="noStrike" cap="none" dirty="0">
                <a:solidFill>
                  <a:srgbClr val="000000"/>
                </a:solidFill>
                <a:effectLst/>
                <a:latin typeface="Arial"/>
                <a:ea typeface="Arial"/>
                <a:cs typeface="Arial"/>
                <a:sym typeface="Arial"/>
              </a:rPr>
              <a:t> ra </a:t>
            </a:r>
            <a:r>
              <a:rPr lang="en-US" sz="1100" b="0" i="0" u="none" strike="noStrike" cap="none" dirty="0" err="1">
                <a:solidFill>
                  <a:srgbClr val="000000"/>
                </a:solidFill>
                <a:effectLst/>
                <a:latin typeface="Arial"/>
                <a:ea typeface="Arial"/>
                <a:cs typeface="Arial"/>
                <a:sym typeface="Arial"/>
              </a:rPr>
              <a:t>còn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tắt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của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a:t>
            </a:r>
          </a:p>
          <a:p>
            <a:pPr lvl="0"/>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Relay: </a:t>
            </a:r>
            <a:r>
              <a:rPr lang="en-US" sz="1100" b="0" i="0" u="none" strike="noStrike" cap="none" dirty="0" err="1">
                <a:solidFill>
                  <a:srgbClr val="000000"/>
                </a:solidFill>
                <a:effectLst/>
                <a:latin typeface="Arial"/>
                <a:ea typeface="Arial"/>
                <a:cs typeface="Arial"/>
                <a:sym typeface="Arial"/>
              </a:rPr>
              <a:t>được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dụng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kiểm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soát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việc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tắt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thiết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bị</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như</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đèn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trang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máy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bơm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nước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máy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phun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sương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từ</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trên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ứng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dụng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thoại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từ</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xử</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trung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tâm</a:t>
            </a:r>
            <a:r>
              <a:rPr lang="en-US" sz="1100" b="0" i="0" u="none" strike="noStrike" cap="none" dirty="0">
                <a:solidFill>
                  <a:srgbClr val="000000"/>
                </a:solidFill>
                <a:effectLst/>
                <a:latin typeface="Arial"/>
                <a:ea typeface="Arial"/>
                <a:cs typeface="Arial"/>
                <a:sym typeface="Arial"/>
              </a:rPr>
              <a:t>.</a:t>
            </a:r>
          </a:p>
          <a:p>
            <a:pPr lvl="0"/>
            <a:r>
              <a:rPr lang="en-US" sz="1100" b="0" i="0" u="none" strike="noStrike" cap="none" dirty="0" err="1">
                <a:solidFill>
                  <a:srgbClr val="000000"/>
                </a:solidFill>
                <a:effectLst/>
                <a:latin typeface="Arial"/>
                <a:ea typeface="Arial"/>
                <a:cs typeface="Arial"/>
                <a:sym typeface="Arial"/>
              </a:rPr>
              <a:t>Khối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nguồn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đảm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nhận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trong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việc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cung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cấp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nguồn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điện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để</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duy</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trì</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hoạt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động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toàn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bộ</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hệ</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thống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hoặc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các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thành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phần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liên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quan</a:t>
            </a:r>
            <a:r>
              <a:rPr lang="en-US"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vi-VN" sz="1100" b="0" i="0" u="none" strike="noStrike" cap="none" dirty="0">
                <a:solidFill>
                  <a:srgbClr val="000000"/>
                </a:solidFill>
                <a:effectLst/>
                <a:latin typeface="Arial"/>
                <a:ea typeface="Arial"/>
                <a:cs typeface="Arial"/>
                <a:sym typeface="Arial"/>
              </a:rPr>
              <a:t>ESP32: - Được sử dụng để kết nối với mạng WiFi. - Nhận lệnh điều khiển từ ứng dụng di động thông qua Firebase. Arduino Mega 2560: - Thực thi các lệnh được gửi từ ứng dụng Android thông qua ESP32</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92700" y="1100025"/>
            <a:ext cx="5958600" cy="2427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Font typeface="PT Sans Caption"/>
              <a:buNone/>
              <a:defRPr sz="5900" b="1">
                <a:latin typeface="PT Sans Caption"/>
                <a:ea typeface="PT Sans Caption"/>
                <a:cs typeface="PT Sans Caption"/>
                <a:sym typeface="PT Sans Caption"/>
              </a:defRPr>
            </a:lvl1pPr>
            <a:lvl2pPr lvl="1" algn="ctr">
              <a:spcBef>
                <a:spcPts val="0"/>
              </a:spcBef>
              <a:spcAft>
                <a:spcPts val="0"/>
              </a:spcAft>
              <a:buClr>
                <a:srgbClr val="191919"/>
              </a:buClr>
              <a:buSzPts val="5200"/>
              <a:buFont typeface="PT Sans Caption"/>
              <a:buNone/>
              <a:defRPr sz="5200" b="1">
                <a:solidFill>
                  <a:srgbClr val="191919"/>
                </a:solidFill>
                <a:latin typeface="PT Sans Caption"/>
                <a:ea typeface="PT Sans Caption"/>
                <a:cs typeface="PT Sans Caption"/>
                <a:sym typeface="PT Sans Caption"/>
              </a:defRPr>
            </a:lvl2pPr>
            <a:lvl3pPr lvl="2" algn="ctr">
              <a:spcBef>
                <a:spcPts val="0"/>
              </a:spcBef>
              <a:spcAft>
                <a:spcPts val="0"/>
              </a:spcAft>
              <a:buClr>
                <a:srgbClr val="191919"/>
              </a:buClr>
              <a:buSzPts val="5200"/>
              <a:buFont typeface="PT Sans Caption"/>
              <a:buNone/>
              <a:defRPr sz="5200" b="1">
                <a:solidFill>
                  <a:srgbClr val="191919"/>
                </a:solidFill>
                <a:latin typeface="PT Sans Caption"/>
                <a:ea typeface="PT Sans Caption"/>
                <a:cs typeface="PT Sans Caption"/>
                <a:sym typeface="PT Sans Caption"/>
              </a:defRPr>
            </a:lvl3pPr>
            <a:lvl4pPr lvl="3" algn="ctr">
              <a:spcBef>
                <a:spcPts val="0"/>
              </a:spcBef>
              <a:spcAft>
                <a:spcPts val="0"/>
              </a:spcAft>
              <a:buClr>
                <a:srgbClr val="191919"/>
              </a:buClr>
              <a:buSzPts val="5200"/>
              <a:buFont typeface="PT Sans Caption"/>
              <a:buNone/>
              <a:defRPr sz="5200" b="1">
                <a:solidFill>
                  <a:srgbClr val="191919"/>
                </a:solidFill>
                <a:latin typeface="PT Sans Caption"/>
                <a:ea typeface="PT Sans Caption"/>
                <a:cs typeface="PT Sans Caption"/>
                <a:sym typeface="PT Sans Caption"/>
              </a:defRPr>
            </a:lvl4pPr>
            <a:lvl5pPr lvl="4" algn="ctr">
              <a:spcBef>
                <a:spcPts val="0"/>
              </a:spcBef>
              <a:spcAft>
                <a:spcPts val="0"/>
              </a:spcAft>
              <a:buClr>
                <a:srgbClr val="191919"/>
              </a:buClr>
              <a:buSzPts val="5200"/>
              <a:buFont typeface="PT Sans Caption"/>
              <a:buNone/>
              <a:defRPr sz="5200" b="1">
                <a:solidFill>
                  <a:srgbClr val="191919"/>
                </a:solidFill>
                <a:latin typeface="PT Sans Caption"/>
                <a:ea typeface="PT Sans Caption"/>
                <a:cs typeface="PT Sans Caption"/>
                <a:sym typeface="PT Sans Caption"/>
              </a:defRPr>
            </a:lvl5pPr>
            <a:lvl6pPr lvl="5" algn="ctr">
              <a:spcBef>
                <a:spcPts val="0"/>
              </a:spcBef>
              <a:spcAft>
                <a:spcPts val="0"/>
              </a:spcAft>
              <a:buClr>
                <a:srgbClr val="191919"/>
              </a:buClr>
              <a:buSzPts val="5200"/>
              <a:buFont typeface="PT Sans Caption"/>
              <a:buNone/>
              <a:defRPr sz="5200" b="1">
                <a:solidFill>
                  <a:srgbClr val="191919"/>
                </a:solidFill>
                <a:latin typeface="PT Sans Caption"/>
                <a:ea typeface="PT Sans Caption"/>
                <a:cs typeface="PT Sans Caption"/>
                <a:sym typeface="PT Sans Caption"/>
              </a:defRPr>
            </a:lvl6pPr>
            <a:lvl7pPr lvl="6" algn="ctr">
              <a:spcBef>
                <a:spcPts val="0"/>
              </a:spcBef>
              <a:spcAft>
                <a:spcPts val="0"/>
              </a:spcAft>
              <a:buClr>
                <a:srgbClr val="191919"/>
              </a:buClr>
              <a:buSzPts val="5200"/>
              <a:buFont typeface="PT Sans Caption"/>
              <a:buNone/>
              <a:defRPr sz="5200" b="1">
                <a:solidFill>
                  <a:srgbClr val="191919"/>
                </a:solidFill>
                <a:latin typeface="PT Sans Caption"/>
                <a:ea typeface="PT Sans Caption"/>
                <a:cs typeface="PT Sans Caption"/>
                <a:sym typeface="PT Sans Caption"/>
              </a:defRPr>
            </a:lvl7pPr>
            <a:lvl8pPr lvl="7" algn="ctr">
              <a:spcBef>
                <a:spcPts val="0"/>
              </a:spcBef>
              <a:spcAft>
                <a:spcPts val="0"/>
              </a:spcAft>
              <a:buClr>
                <a:srgbClr val="191919"/>
              </a:buClr>
              <a:buSzPts val="5200"/>
              <a:buFont typeface="PT Sans Caption"/>
              <a:buNone/>
              <a:defRPr sz="5200" b="1">
                <a:solidFill>
                  <a:srgbClr val="191919"/>
                </a:solidFill>
                <a:latin typeface="PT Sans Caption"/>
                <a:ea typeface="PT Sans Caption"/>
                <a:cs typeface="PT Sans Caption"/>
                <a:sym typeface="PT Sans Caption"/>
              </a:defRPr>
            </a:lvl8pPr>
            <a:lvl9pPr lvl="8" algn="ctr">
              <a:spcBef>
                <a:spcPts val="0"/>
              </a:spcBef>
              <a:spcAft>
                <a:spcPts val="0"/>
              </a:spcAft>
              <a:buClr>
                <a:srgbClr val="191919"/>
              </a:buClr>
              <a:buSzPts val="5200"/>
              <a:buFont typeface="PT Sans Caption"/>
              <a:buNone/>
              <a:defRPr sz="5200" b="1">
                <a:solidFill>
                  <a:srgbClr val="191919"/>
                </a:solidFill>
                <a:latin typeface="PT Sans Caption"/>
                <a:ea typeface="PT Sans Caption"/>
                <a:cs typeface="PT Sans Caption"/>
                <a:sym typeface="PT Sans Caption"/>
              </a:defRPr>
            </a:lvl9pPr>
          </a:lstStyle>
          <a:p>
            <a:endParaRPr/>
          </a:p>
        </p:txBody>
      </p:sp>
      <p:sp>
        <p:nvSpPr>
          <p:cNvPr id="10" name="Google Shape;10;p2"/>
          <p:cNvSpPr txBox="1">
            <a:spLocks noGrp="1"/>
          </p:cNvSpPr>
          <p:nvPr>
            <p:ph type="subTitle" idx="1"/>
          </p:nvPr>
        </p:nvSpPr>
        <p:spPr>
          <a:xfrm>
            <a:off x="2501250" y="3567675"/>
            <a:ext cx="4141500" cy="419400"/>
          </a:xfrm>
          <a:prstGeom prst="rect">
            <a:avLst/>
          </a:prstGeom>
          <a:solidFill>
            <a:schemeClr val="dk2"/>
          </a:solid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8730450" y="2208675"/>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34500" y="100235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951025" y="4604000"/>
            <a:ext cx="209700" cy="2097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135"/>
        <p:cNvGrpSpPr/>
        <p:nvPr/>
      </p:nvGrpSpPr>
      <p:grpSpPr>
        <a:xfrm>
          <a:off x="0" y="0"/>
          <a:ext cx="0" cy="0"/>
          <a:chOff x="0" y="0"/>
          <a:chExt cx="0" cy="0"/>
        </a:xfrm>
      </p:grpSpPr>
      <p:sp>
        <p:nvSpPr>
          <p:cNvPr id="136" name="Google Shape;136;p20"/>
          <p:cNvSpPr txBox="1">
            <a:spLocks noGrp="1"/>
          </p:cNvSpPr>
          <p:nvPr>
            <p:ph type="title"/>
          </p:nvPr>
        </p:nvSpPr>
        <p:spPr>
          <a:xfrm>
            <a:off x="3644875" y="1733525"/>
            <a:ext cx="4633500" cy="1095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sz="54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37" name="Google Shape;137;p20"/>
          <p:cNvSpPr txBox="1">
            <a:spLocks noGrp="1"/>
          </p:cNvSpPr>
          <p:nvPr>
            <p:ph type="subTitle" idx="1"/>
          </p:nvPr>
        </p:nvSpPr>
        <p:spPr>
          <a:xfrm>
            <a:off x="3644875" y="2752426"/>
            <a:ext cx="4633500" cy="924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8" name="Google Shape;138;p20"/>
          <p:cNvSpPr/>
          <p:nvPr/>
        </p:nvSpPr>
        <p:spPr>
          <a:xfrm>
            <a:off x="8550525" y="1843500"/>
            <a:ext cx="209700" cy="2097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a:off x="5395825" y="460400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73"/>
        <p:cNvGrpSpPr/>
        <p:nvPr/>
      </p:nvGrpSpPr>
      <p:grpSpPr>
        <a:xfrm>
          <a:off x="0" y="0"/>
          <a:ext cx="0" cy="0"/>
          <a:chOff x="0" y="0"/>
          <a:chExt cx="0" cy="0"/>
        </a:xfrm>
      </p:grpSpPr>
      <p:sp>
        <p:nvSpPr>
          <p:cNvPr id="174" name="Google Shape;174;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5" name="Google Shape;175;p25"/>
          <p:cNvSpPr txBox="1">
            <a:spLocks noGrp="1"/>
          </p:cNvSpPr>
          <p:nvPr>
            <p:ph type="subTitle" idx="1"/>
          </p:nvPr>
        </p:nvSpPr>
        <p:spPr>
          <a:xfrm>
            <a:off x="4699673" y="1667625"/>
            <a:ext cx="3356400" cy="25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5"/>
          <p:cNvSpPr txBox="1">
            <a:spLocks noGrp="1"/>
          </p:cNvSpPr>
          <p:nvPr>
            <p:ph type="subTitle" idx="2"/>
          </p:nvPr>
        </p:nvSpPr>
        <p:spPr>
          <a:xfrm>
            <a:off x="1087927" y="1667625"/>
            <a:ext cx="3356400" cy="25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77" name="Google Shape;177;p25"/>
          <p:cNvPicPr preferRelativeResize="0"/>
          <p:nvPr/>
        </p:nvPicPr>
        <p:blipFill>
          <a:blip r:embed="rId2">
            <a:alphaModFix/>
          </a:blip>
          <a:stretch>
            <a:fillRect/>
          </a:stretch>
        </p:blipFill>
        <p:spPr>
          <a:xfrm>
            <a:off x="7809174" y="3938125"/>
            <a:ext cx="2652050" cy="2652050"/>
          </a:xfrm>
          <a:prstGeom prst="rect">
            <a:avLst/>
          </a:prstGeom>
          <a:noFill/>
          <a:ln>
            <a:noFill/>
          </a:ln>
        </p:spPr>
      </p:pic>
      <p:sp>
        <p:nvSpPr>
          <p:cNvPr id="178" name="Google Shape;178;p25"/>
          <p:cNvSpPr/>
          <p:nvPr/>
        </p:nvSpPr>
        <p:spPr>
          <a:xfrm>
            <a:off x="2661275" y="476850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p:nvPr/>
        </p:nvSpPr>
        <p:spPr>
          <a:xfrm>
            <a:off x="8462775" y="1017725"/>
            <a:ext cx="209700" cy="2097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2"/>
        <p:cNvGrpSpPr/>
        <p:nvPr/>
      </p:nvGrpSpPr>
      <p:grpSpPr>
        <a:xfrm>
          <a:off x="0" y="0"/>
          <a:ext cx="0" cy="0"/>
          <a:chOff x="0" y="0"/>
          <a:chExt cx="0" cy="0"/>
        </a:xfrm>
      </p:grpSpPr>
      <p:sp>
        <p:nvSpPr>
          <p:cNvPr id="193" name="Google Shape;193;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4" name="Google Shape;194;p27"/>
          <p:cNvSpPr txBox="1">
            <a:spLocks noGrp="1"/>
          </p:cNvSpPr>
          <p:nvPr>
            <p:ph type="subTitle" idx="1"/>
          </p:nvPr>
        </p:nvSpPr>
        <p:spPr>
          <a:xfrm>
            <a:off x="2424850" y="2204775"/>
            <a:ext cx="1978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5" name="Google Shape;195;p27"/>
          <p:cNvSpPr txBox="1">
            <a:spLocks noGrp="1"/>
          </p:cNvSpPr>
          <p:nvPr>
            <p:ph type="subTitle" idx="2"/>
          </p:nvPr>
        </p:nvSpPr>
        <p:spPr>
          <a:xfrm>
            <a:off x="4740952" y="2204775"/>
            <a:ext cx="1978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6" name="Google Shape;196;p27"/>
          <p:cNvSpPr txBox="1">
            <a:spLocks noGrp="1"/>
          </p:cNvSpPr>
          <p:nvPr>
            <p:ph type="subTitle" idx="3"/>
          </p:nvPr>
        </p:nvSpPr>
        <p:spPr>
          <a:xfrm>
            <a:off x="2424850" y="3638175"/>
            <a:ext cx="1978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7" name="Google Shape;197;p27"/>
          <p:cNvSpPr txBox="1">
            <a:spLocks noGrp="1"/>
          </p:cNvSpPr>
          <p:nvPr>
            <p:ph type="subTitle" idx="4"/>
          </p:nvPr>
        </p:nvSpPr>
        <p:spPr>
          <a:xfrm>
            <a:off x="4740952" y="3638175"/>
            <a:ext cx="19782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8" name="Google Shape;198;p27"/>
          <p:cNvSpPr txBox="1">
            <a:spLocks noGrp="1"/>
          </p:cNvSpPr>
          <p:nvPr>
            <p:ph type="subTitle" idx="5"/>
          </p:nvPr>
        </p:nvSpPr>
        <p:spPr>
          <a:xfrm>
            <a:off x="2424850" y="1921175"/>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T Sans Caption"/>
              <a:buNone/>
              <a:defRPr sz="2400" b="1">
                <a:solidFill>
                  <a:schemeClr val="dk1"/>
                </a:solidFill>
                <a:latin typeface="PT Sans Caption"/>
                <a:ea typeface="PT Sans Caption"/>
                <a:cs typeface="PT Sans Caption"/>
                <a:sym typeface="PT Sans Caption"/>
              </a:defRPr>
            </a:lvl1pPr>
            <a:lvl2pPr lvl="1"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2pPr>
            <a:lvl3pPr lvl="2"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3pPr>
            <a:lvl4pPr lvl="3"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4pPr>
            <a:lvl5pPr lvl="4"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5pPr>
            <a:lvl6pPr lvl="5"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6pPr>
            <a:lvl7pPr lvl="6"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7pPr>
            <a:lvl8pPr lvl="7"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8pPr>
            <a:lvl9pPr lvl="8"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9pPr>
          </a:lstStyle>
          <a:p>
            <a:endParaRPr/>
          </a:p>
        </p:txBody>
      </p:sp>
      <p:sp>
        <p:nvSpPr>
          <p:cNvPr id="199" name="Google Shape;199;p27"/>
          <p:cNvSpPr txBox="1">
            <a:spLocks noGrp="1"/>
          </p:cNvSpPr>
          <p:nvPr>
            <p:ph type="subTitle" idx="6"/>
          </p:nvPr>
        </p:nvSpPr>
        <p:spPr>
          <a:xfrm>
            <a:off x="2424850" y="33546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T Sans Caption"/>
              <a:buNone/>
              <a:defRPr sz="2400" b="1">
                <a:solidFill>
                  <a:schemeClr val="dk1"/>
                </a:solidFill>
                <a:latin typeface="PT Sans Caption"/>
                <a:ea typeface="PT Sans Caption"/>
                <a:cs typeface="PT Sans Caption"/>
                <a:sym typeface="PT Sans Caption"/>
              </a:defRPr>
            </a:lvl1pPr>
            <a:lvl2pPr lvl="1"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2pPr>
            <a:lvl3pPr lvl="2"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3pPr>
            <a:lvl4pPr lvl="3"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4pPr>
            <a:lvl5pPr lvl="4"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5pPr>
            <a:lvl6pPr lvl="5"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6pPr>
            <a:lvl7pPr lvl="6"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7pPr>
            <a:lvl8pPr lvl="7"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8pPr>
            <a:lvl9pPr lvl="8"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9pPr>
          </a:lstStyle>
          <a:p>
            <a:endParaRPr/>
          </a:p>
        </p:txBody>
      </p:sp>
      <p:sp>
        <p:nvSpPr>
          <p:cNvPr id="200" name="Google Shape;200;p27"/>
          <p:cNvSpPr txBox="1">
            <a:spLocks noGrp="1"/>
          </p:cNvSpPr>
          <p:nvPr>
            <p:ph type="subTitle" idx="7"/>
          </p:nvPr>
        </p:nvSpPr>
        <p:spPr>
          <a:xfrm>
            <a:off x="4740950" y="1921175"/>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T Sans Caption"/>
              <a:buNone/>
              <a:defRPr sz="2400" b="1">
                <a:solidFill>
                  <a:schemeClr val="dk1"/>
                </a:solidFill>
                <a:latin typeface="PT Sans Caption"/>
                <a:ea typeface="PT Sans Caption"/>
                <a:cs typeface="PT Sans Caption"/>
                <a:sym typeface="PT Sans Caption"/>
              </a:defRPr>
            </a:lvl1pPr>
            <a:lvl2pPr lvl="1"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2pPr>
            <a:lvl3pPr lvl="2"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3pPr>
            <a:lvl4pPr lvl="3"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4pPr>
            <a:lvl5pPr lvl="4"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5pPr>
            <a:lvl6pPr lvl="5"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6pPr>
            <a:lvl7pPr lvl="6"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7pPr>
            <a:lvl8pPr lvl="7"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8pPr>
            <a:lvl9pPr lvl="8"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9pPr>
          </a:lstStyle>
          <a:p>
            <a:endParaRPr/>
          </a:p>
        </p:txBody>
      </p:sp>
      <p:sp>
        <p:nvSpPr>
          <p:cNvPr id="201" name="Google Shape;201;p27"/>
          <p:cNvSpPr txBox="1">
            <a:spLocks noGrp="1"/>
          </p:cNvSpPr>
          <p:nvPr>
            <p:ph type="subTitle" idx="8"/>
          </p:nvPr>
        </p:nvSpPr>
        <p:spPr>
          <a:xfrm>
            <a:off x="4740950" y="33546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T Sans Caption"/>
              <a:buNone/>
              <a:defRPr sz="2400" b="1">
                <a:solidFill>
                  <a:schemeClr val="dk1"/>
                </a:solidFill>
                <a:latin typeface="PT Sans Caption"/>
                <a:ea typeface="PT Sans Caption"/>
                <a:cs typeface="PT Sans Caption"/>
                <a:sym typeface="PT Sans Caption"/>
              </a:defRPr>
            </a:lvl1pPr>
            <a:lvl2pPr lvl="1"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2pPr>
            <a:lvl3pPr lvl="2"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3pPr>
            <a:lvl4pPr lvl="3"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4pPr>
            <a:lvl5pPr lvl="4"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5pPr>
            <a:lvl6pPr lvl="5"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6pPr>
            <a:lvl7pPr lvl="6"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7pPr>
            <a:lvl8pPr lvl="7"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8pPr>
            <a:lvl9pPr lvl="8" algn="ctr" rtl="0">
              <a:lnSpc>
                <a:spcPct val="100000"/>
              </a:lnSpc>
              <a:spcBef>
                <a:spcPts val="0"/>
              </a:spcBef>
              <a:spcAft>
                <a:spcPts val="0"/>
              </a:spcAft>
              <a:buSzPts val="2400"/>
              <a:buFont typeface="PT Sans Caption"/>
              <a:buNone/>
              <a:defRPr sz="2400" b="1">
                <a:latin typeface="PT Sans Caption"/>
                <a:ea typeface="PT Sans Caption"/>
                <a:cs typeface="PT Sans Caption"/>
                <a:sym typeface="PT Sans Caption"/>
              </a:defRPr>
            </a:lvl9pPr>
          </a:lstStyle>
          <a:p>
            <a:endParaRPr/>
          </a:p>
        </p:txBody>
      </p:sp>
      <p:sp>
        <p:nvSpPr>
          <p:cNvPr id="202" name="Google Shape;202;p27"/>
          <p:cNvSpPr/>
          <p:nvPr/>
        </p:nvSpPr>
        <p:spPr>
          <a:xfrm>
            <a:off x="8601450" y="2029025"/>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p:nvPr/>
        </p:nvSpPr>
        <p:spPr>
          <a:xfrm>
            <a:off x="2936975" y="473980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 name="Google Shape;204;p27"/>
          <p:cNvPicPr preferRelativeResize="0"/>
          <p:nvPr/>
        </p:nvPicPr>
        <p:blipFill>
          <a:blip r:embed="rId2">
            <a:alphaModFix/>
          </a:blip>
          <a:stretch>
            <a:fillRect/>
          </a:stretch>
        </p:blipFill>
        <p:spPr>
          <a:xfrm>
            <a:off x="-1217776" y="2029025"/>
            <a:ext cx="2016350" cy="2016350"/>
          </a:xfrm>
          <a:prstGeom prst="rect">
            <a:avLst/>
          </a:prstGeom>
          <a:noFill/>
          <a:ln>
            <a:noFill/>
          </a:ln>
        </p:spPr>
      </p:pic>
      <p:sp>
        <p:nvSpPr>
          <p:cNvPr id="205" name="Google Shape;205;p27"/>
          <p:cNvSpPr/>
          <p:nvPr/>
        </p:nvSpPr>
        <p:spPr>
          <a:xfrm>
            <a:off x="372225" y="1677300"/>
            <a:ext cx="209700" cy="2097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06"/>
        <p:cNvGrpSpPr/>
        <p:nvPr/>
      </p:nvGrpSpPr>
      <p:grpSpPr>
        <a:xfrm>
          <a:off x="0" y="0"/>
          <a:ext cx="0" cy="0"/>
          <a:chOff x="0" y="0"/>
          <a:chExt cx="0" cy="0"/>
        </a:xfrm>
      </p:grpSpPr>
      <p:sp>
        <p:nvSpPr>
          <p:cNvPr id="207" name="Google Shape;207;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8" name="Google Shape;208;p28"/>
          <p:cNvSpPr txBox="1">
            <a:spLocks noGrp="1"/>
          </p:cNvSpPr>
          <p:nvPr>
            <p:ph type="subTitle" idx="1"/>
          </p:nvPr>
        </p:nvSpPr>
        <p:spPr>
          <a:xfrm>
            <a:off x="1337755" y="2185058"/>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9" name="Google Shape;209;p28"/>
          <p:cNvSpPr txBox="1">
            <a:spLocks noGrp="1"/>
          </p:cNvSpPr>
          <p:nvPr>
            <p:ph type="subTitle" idx="2"/>
          </p:nvPr>
        </p:nvSpPr>
        <p:spPr>
          <a:xfrm>
            <a:off x="3579000" y="2185058"/>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0" name="Google Shape;210;p28"/>
          <p:cNvSpPr txBox="1">
            <a:spLocks noGrp="1"/>
          </p:cNvSpPr>
          <p:nvPr>
            <p:ph type="subTitle" idx="3"/>
          </p:nvPr>
        </p:nvSpPr>
        <p:spPr>
          <a:xfrm>
            <a:off x="1337755" y="3542258"/>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1" name="Google Shape;211;p28"/>
          <p:cNvSpPr txBox="1">
            <a:spLocks noGrp="1"/>
          </p:cNvSpPr>
          <p:nvPr>
            <p:ph type="subTitle" idx="4"/>
          </p:nvPr>
        </p:nvSpPr>
        <p:spPr>
          <a:xfrm>
            <a:off x="3579000" y="3542258"/>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2" name="Google Shape;212;p28"/>
          <p:cNvSpPr txBox="1">
            <a:spLocks noGrp="1"/>
          </p:cNvSpPr>
          <p:nvPr>
            <p:ph type="subTitle" idx="5"/>
          </p:nvPr>
        </p:nvSpPr>
        <p:spPr>
          <a:xfrm>
            <a:off x="5820245" y="2185058"/>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3" name="Google Shape;213;p28"/>
          <p:cNvSpPr txBox="1">
            <a:spLocks noGrp="1"/>
          </p:cNvSpPr>
          <p:nvPr>
            <p:ph type="subTitle" idx="6"/>
          </p:nvPr>
        </p:nvSpPr>
        <p:spPr>
          <a:xfrm>
            <a:off x="5820245" y="3542258"/>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4" name="Google Shape;214;p28"/>
          <p:cNvSpPr txBox="1">
            <a:spLocks noGrp="1"/>
          </p:cNvSpPr>
          <p:nvPr>
            <p:ph type="subTitle" idx="7"/>
          </p:nvPr>
        </p:nvSpPr>
        <p:spPr>
          <a:xfrm>
            <a:off x="1341655" y="190958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PT Sans Caption"/>
                <a:ea typeface="PT Sans Caption"/>
                <a:cs typeface="PT Sans Caption"/>
                <a:sym typeface="PT Sans Capti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5" name="Google Shape;215;p28"/>
          <p:cNvSpPr txBox="1">
            <a:spLocks noGrp="1"/>
          </p:cNvSpPr>
          <p:nvPr>
            <p:ph type="subTitle" idx="8"/>
          </p:nvPr>
        </p:nvSpPr>
        <p:spPr>
          <a:xfrm>
            <a:off x="3582900" y="190958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PT Sans Caption"/>
                <a:ea typeface="PT Sans Caption"/>
                <a:cs typeface="PT Sans Caption"/>
                <a:sym typeface="PT Sans Capti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6" name="Google Shape;216;p28"/>
          <p:cNvSpPr txBox="1">
            <a:spLocks noGrp="1"/>
          </p:cNvSpPr>
          <p:nvPr>
            <p:ph type="subTitle" idx="9"/>
          </p:nvPr>
        </p:nvSpPr>
        <p:spPr>
          <a:xfrm>
            <a:off x="5824145" y="1909588"/>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PT Sans Caption"/>
                <a:ea typeface="PT Sans Caption"/>
                <a:cs typeface="PT Sans Caption"/>
                <a:sym typeface="PT Sans Capti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7" name="Google Shape;217;p28"/>
          <p:cNvSpPr txBox="1">
            <a:spLocks noGrp="1"/>
          </p:cNvSpPr>
          <p:nvPr>
            <p:ph type="subTitle" idx="13"/>
          </p:nvPr>
        </p:nvSpPr>
        <p:spPr>
          <a:xfrm>
            <a:off x="1341655" y="32656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PT Sans Caption"/>
                <a:ea typeface="PT Sans Caption"/>
                <a:cs typeface="PT Sans Caption"/>
                <a:sym typeface="PT Sans Capti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8" name="Google Shape;218;p28"/>
          <p:cNvSpPr txBox="1">
            <a:spLocks noGrp="1"/>
          </p:cNvSpPr>
          <p:nvPr>
            <p:ph type="subTitle" idx="14"/>
          </p:nvPr>
        </p:nvSpPr>
        <p:spPr>
          <a:xfrm>
            <a:off x="3582900" y="32656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PT Sans Caption"/>
                <a:ea typeface="PT Sans Caption"/>
                <a:cs typeface="PT Sans Caption"/>
                <a:sym typeface="PT Sans Capti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9" name="Google Shape;219;p28"/>
          <p:cNvSpPr txBox="1">
            <a:spLocks noGrp="1"/>
          </p:cNvSpPr>
          <p:nvPr>
            <p:ph type="subTitle" idx="15"/>
          </p:nvPr>
        </p:nvSpPr>
        <p:spPr>
          <a:xfrm>
            <a:off x="5824145" y="3265650"/>
            <a:ext cx="19782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PT Sans Caption"/>
                <a:ea typeface="PT Sans Caption"/>
                <a:cs typeface="PT Sans Caption"/>
                <a:sym typeface="PT Sans Capti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220" name="Google Shape;220;p28"/>
          <p:cNvPicPr preferRelativeResize="0"/>
          <p:nvPr/>
        </p:nvPicPr>
        <p:blipFill>
          <a:blip r:embed="rId2">
            <a:alphaModFix/>
          </a:blip>
          <a:stretch>
            <a:fillRect/>
          </a:stretch>
        </p:blipFill>
        <p:spPr>
          <a:xfrm>
            <a:off x="8226823" y="1639975"/>
            <a:ext cx="2393551" cy="2393551"/>
          </a:xfrm>
          <a:prstGeom prst="rect">
            <a:avLst/>
          </a:prstGeom>
          <a:noFill/>
          <a:ln>
            <a:noFill/>
          </a:ln>
        </p:spPr>
      </p:pic>
      <p:sp>
        <p:nvSpPr>
          <p:cNvPr id="221" name="Google Shape;221;p28"/>
          <p:cNvSpPr/>
          <p:nvPr/>
        </p:nvSpPr>
        <p:spPr>
          <a:xfrm>
            <a:off x="274375" y="235675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p:nvPr/>
        </p:nvSpPr>
        <p:spPr>
          <a:xfrm>
            <a:off x="5285125" y="4717275"/>
            <a:ext cx="209700" cy="2097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p:nvPr/>
        </p:nvSpPr>
        <p:spPr>
          <a:xfrm>
            <a:off x="8622400" y="808025"/>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24"/>
        <p:cNvGrpSpPr/>
        <p:nvPr/>
      </p:nvGrpSpPr>
      <p:grpSpPr>
        <a:xfrm>
          <a:off x="0" y="0"/>
          <a:ext cx="0" cy="0"/>
          <a:chOff x="0" y="0"/>
          <a:chExt cx="0" cy="0"/>
        </a:xfrm>
      </p:grpSpPr>
      <p:sp>
        <p:nvSpPr>
          <p:cNvPr id="225" name="Google Shape;225;p29"/>
          <p:cNvSpPr txBox="1">
            <a:spLocks noGrp="1"/>
          </p:cNvSpPr>
          <p:nvPr>
            <p:ph type="title" hasCustomPrompt="1"/>
          </p:nvPr>
        </p:nvSpPr>
        <p:spPr>
          <a:xfrm>
            <a:off x="2223600" y="670225"/>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6" name="Google Shape;226;p29"/>
          <p:cNvSpPr txBox="1">
            <a:spLocks noGrp="1"/>
          </p:cNvSpPr>
          <p:nvPr>
            <p:ph type="subTitle" idx="1"/>
          </p:nvPr>
        </p:nvSpPr>
        <p:spPr>
          <a:xfrm>
            <a:off x="2223600" y="1484133"/>
            <a:ext cx="4696800" cy="372600"/>
          </a:xfrm>
          <a:prstGeom prst="rect">
            <a:avLst/>
          </a:prstGeom>
          <a:solidFill>
            <a:schemeClr val="dk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27" name="Google Shape;227;p29"/>
          <p:cNvSpPr txBox="1">
            <a:spLocks noGrp="1"/>
          </p:cNvSpPr>
          <p:nvPr>
            <p:ph type="title" idx="2" hasCustomPrompt="1"/>
          </p:nvPr>
        </p:nvSpPr>
        <p:spPr>
          <a:xfrm>
            <a:off x="2223600" y="1967931"/>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28" name="Google Shape;228;p29"/>
          <p:cNvSpPr txBox="1">
            <a:spLocks noGrp="1"/>
          </p:cNvSpPr>
          <p:nvPr>
            <p:ph type="subTitle" idx="3"/>
          </p:nvPr>
        </p:nvSpPr>
        <p:spPr>
          <a:xfrm>
            <a:off x="2223600" y="2784411"/>
            <a:ext cx="4696800" cy="372600"/>
          </a:xfrm>
          <a:prstGeom prst="rect">
            <a:avLst/>
          </a:prstGeom>
          <a:solidFill>
            <a:schemeClr val="dk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29" name="Google Shape;229;p29"/>
          <p:cNvSpPr txBox="1">
            <a:spLocks noGrp="1"/>
          </p:cNvSpPr>
          <p:nvPr>
            <p:ph type="title" idx="4" hasCustomPrompt="1"/>
          </p:nvPr>
        </p:nvSpPr>
        <p:spPr>
          <a:xfrm>
            <a:off x="2223600" y="3265638"/>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0" name="Google Shape;230;p29"/>
          <p:cNvSpPr txBox="1">
            <a:spLocks noGrp="1"/>
          </p:cNvSpPr>
          <p:nvPr>
            <p:ph type="subTitle" idx="5"/>
          </p:nvPr>
        </p:nvSpPr>
        <p:spPr>
          <a:xfrm>
            <a:off x="2223600" y="4084689"/>
            <a:ext cx="4696800" cy="372600"/>
          </a:xfrm>
          <a:prstGeom prst="rect">
            <a:avLst/>
          </a:prstGeom>
          <a:solidFill>
            <a:schemeClr val="dk2"/>
          </a:solid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31" name="Google Shape;231;p29"/>
          <p:cNvSpPr/>
          <p:nvPr/>
        </p:nvSpPr>
        <p:spPr>
          <a:xfrm>
            <a:off x="7273025" y="477955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413025" y="3594100"/>
            <a:ext cx="209700" cy="2097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1519425" y="32980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8"/>
        <p:cNvGrpSpPr/>
        <p:nvPr/>
      </p:nvGrpSpPr>
      <p:grpSpPr>
        <a:xfrm>
          <a:off x="0" y="0"/>
          <a:ext cx="0" cy="0"/>
          <a:chOff x="0" y="0"/>
          <a:chExt cx="0" cy="0"/>
        </a:xfrm>
      </p:grpSpPr>
      <p:pic>
        <p:nvPicPr>
          <p:cNvPr id="259" name="Google Shape;259;p32"/>
          <p:cNvPicPr preferRelativeResize="0"/>
          <p:nvPr/>
        </p:nvPicPr>
        <p:blipFill>
          <a:blip r:embed="rId2">
            <a:alphaModFix/>
          </a:blip>
          <a:stretch>
            <a:fillRect/>
          </a:stretch>
        </p:blipFill>
        <p:spPr>
          <a:xfrm flipH="1">
            <a:off x="-294951" y="-998625"/>
            <a:ext cx="2016350" cy="2016350"/>
          </a:xfrm>
          <a:prstGeom prst="rect">
            <a:avLst/>
          </a:prstGeom>
          <a:noFill/>
          <a:ln>
            <a:noFill/>
          </a:ln>
        </p:spPr>
      </p:pic>
      <p:pic>
        <p:nvPicPr>
          <p:cNvPr id="260" name="Google Shape;260;p32"/>
          <p:cNvPicPr preferRelativeResize="0"/>
          <p:nvPr/>
        </p:nvPicPr>
        <p:blipFill>
          <a:blip r:embed="rId3">
            <a:alphaModFix/>
          </a:blip>
          <a:stretch>
            <a:fillRect/>
          </a:stretch>
        </p:blipFill>
        <p:spPr>
          <a:xfrm>
            <a:off x="7986263" y="1559277"/>
            <a:ext cx="2786874" cy="2786897"/>
          </a:xfrm>
          <a:prstGeom prst="rect">
            <a:avLst/>
          </a:prstGeom>
          <a:noFill/>
          <a:ln>
            <a:noFill/>
          </a:ln>
        </p:spPr>
      </p:pic>
      <p:pic>
        <p:nvPicPr>
          <p:cNvPr id="261" name="Google Shape;261;p32"/>
          <p:cNvPicPr preferRelativeResize="0"/>
          <p:nvPr/>
        </p:nvPicPr>
        <p:blipFill>
          <a:blip r:embed="rId4">
            <a:alphaModFix/>
          </a:blip>
          <a:stretch>
            <a:fillRect/>
          </a:stretch>
        </p:blipFill>
        <p:spPr>
          <a:xfrm rot="2700000">
            <a:off x="210175" y="3804305"/>
            <a:ext cx="1776638" cy="2164583"/>
          </a:xfrm>
          <a:prstGeom prst="rect">
            <a:avLst/>
          </a:prstGeom>
          <a:noFill/>
          <a:ln>
            <a:noFill/>
          </a:ln>
        </p:spPr>
      </p:pic>
      <p:sp>
        <p:nvSpPr>
          <p:cNvPr id="262" name="Google Shape;262;p32"/>
          <p:cNvSpPr/>
          <p:nvPr/>
        </p:nvSpPr>
        <p:spPr>
          <a:xfrm>
            <a:off x="5219050" y="100225"/>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2"/>
          <p:cNvSpPr/>
          <p:nvPr/>
        </p:nvSpPr>
        <p:spPr>
          <a:xfrm>
            <a:off x="8462775" y="1017725"/>
            <a:ext cx="209700" cy="2097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2"/>
          <p:cNvSpPr/>
          <p:nvPr/>
        </p:nvSpPr>
        <p:spPr>
          <a:xfrm>
            <a:off x="5662475" y="478175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a:off x="295350" y="2390125"/>
            <a:ext cx="209700" cy="2097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6"/>
        <p:cNvGrpSpPr/>
        <p:nvPr/>
      </p:nvGrpSpPr>
      <p:grpSpPr>
        <a:xfrm>
          <a:off x="0" y="0"/>
          <a:ext cx="0" cy="0"/>
          <a:chOff x="0" y="0"/>
          <a:chExt cx="0" cy="0"/>
        </a:xfrm>
      </p:grpSpPr>
      <p:sp>
        <p:nvSpPr>
          <p:cNvPr id="267" name="Google Shape;267;p33"/>
          <p:cNvSpPr/>
          <p:nvPr/>
        </p:nvSpPr>
        <p:spPr>
          <a:xfrm>
            <a:off x="7273025" y="477955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413025" y="3594100"/>
            <a:ext cx="209700" cy="2097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9" name="Google Shape;269;p33"/>
          <p:cNvPicPr preferRelativeResize="0"/>
          <p:nvPr/>
        </p:nvPicPr>
        <p:blipFill>
          <a:blip r:embed="rId2">
            <a:alphaModFix/>
          </a:blip>
          <a:stretch>
            <a:fillRect/>
          </a:stretch>
        </p:blipFill>
        <p:spPr>
          <a:xfrm>
            <a:off x="-1124100" y="329800"/>
            <a:ext cx="2305500" cy="2305500"/>
          </a:xfrm>
          <a:prstGeom prst="rect">
            <a:avLst/>
          </a:prstGeom>
          <a:noFill/>
          <a:ln>
            <a:noFill/>
          </a:ln>
        </p:spPr>
      </p:pic>
      <p:pic>
        <p:nvPicPr>
          <p:cNvPr id="270" name="Google Shape;270;p33"/>
          <p:cNvPicPr preferRelativeResize="0"/>
          <p:nvPr/>
        </p:nvPicPr>
        <p:blipFill>
          <a:blip r:embed="rId3">
            <a:alphaModFix/>
          </a:blip>
          <a:stretch>
            <a:fillRect/>
          </a:stretch>
        </p:blipFill>
        <p:spPr>
          <a:xfrm>
            <a:off x="7589926" y="3396725"/>
            <a:ext cx="2551426" cy="2551426"/>
          </a:xfrm>
          <a:prstGeom prst="rect">
            <a:avLst/>
          </a:prstGeom>
          <a:noFill/>
          <a:ln>
            <a:noFill/>
          </a:ln>
        </p:spPr>
      </p:pic>
      <p:sp>
        <p:nvSpPr>
          <p:cNvPr id="271" name="Google Shape;271;p33"/>
          <p:cNvSpPr/>
          <p:nvPr/>
        </p:nvSpPr>
        <p:spPr>
          <a:xfrm>
            <a:off x="7209000" y="29290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872400" y="1874625"/>
            <a:ext cx="3917100" cy="15597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1009177" y="857018"/>
            <a:ext cx="993000" cy="918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3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a:spLocks noGrp="1"/>
          </p:cNvSpPr>
          <p:nvPr>
            <p:ph type="subTitle" idx="1"/>
          </p:nvPr>
        </p:nvSpPr>
        <p:spPr>
          <a:xfrm>
            <a:off x="872400" y="3517900"/>
            <a:ext cx="3979800" cy="375000"/>
          </a:xfrm>
          <a:prstGeom prst="rect">
            <a:avLst/>
          </a:prstGeom>
          <a:solidFill>
            <a:schemeClr val="dk2"/>
          </a:solid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8" name="Google Shape;18;p3"/>
          <p:cNvPicPr preferRelativeResize="0"/>
          <p:nvPr/>
        </p:nvPicPr>
        <p:blipFill>
          <a:blip r:embed="rId2">
            <a:alphaModFix/>
          </a:blip>
          <a:stretch>
            <a:fillRect/>
          </a:stretch>
        </p:blipFill>
        <p:spPr>
          <a:xfrm>
            <a:off x="5864271" y="-1417350"/>
            <a:ext cx="2511451" cy="3059850"/>
          </a:xfrm>
          <a:prstGeom prst="rect">
            <a:avLst/>
          </a:prstGeom>
          <a:noFill/>
          <a:ln>
            <a:noFill/>
          </a:ln>
        </p:spPr>
      </p:pic>
      <p:sp>
        <p:nvSpPr>
          <p:cNvPr id="19" name="Google Shape;19;p3"/>
          <p:cNvSpPr/>
          <p:nvPr/>
        </p:nvSpPr>
        <p:spPr>
          <a:xfrm>
            <a:off x="2389625" y="259600"/>
            <a:ext cx="209700" cy="2097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4467150" y="4778450"/>
            <a:ext cx="209700" cy="2097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217350" y="2948425"/>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sp>
        <p:nvSpPr>
          <p:cNvPr id="68" name="Google Shape;68;p11"/>
          <p:cNvSpPr txBox="1">
            <a:spLocks noGrp="1"/>
          </p:cNvSpPr>
          <p:nvPr>
            <p:ph type="title" hasCustomPrompt="1"/>
          </p:nvPr>
        </p:nvSpPr>
        <p:spPr>
          <a:xfrm>
            <a:off x="1494975" y="1598863"/>
            <a:ext cx="6154200" cy="1448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7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9" name="Google Shape;69;p11"/>
          <p:cNvSpPr txBox="1">
            <a:spLocks noGrp="1"/>
          </p:cNvSpPr>
          <p:nvPr>
            <p:ph type="subTitle" idx="1"/>
          </p:nvPr>
        </p:nvSpPr>
        <p:spPr>
          <a:xfrm>
            <a:off x="2333750" y="3047550"/>
            <a:ext cx="4476600" cy="375000"/>
          </a:xfrm>
          <a:prstGeom prst="rect">
            <a:avLst/>
          </a:prstGeom>
          <a:solidFill>
            <a:schemeClr val="dk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70" name="Google Shape;70;p11"/>
          <p:cNvSpPr/>
          <p:nvPr/>
        </p:nvSpPr>
        <p:spPr>
          <a:xfrm>
            <a:off x="7144850" y="460400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oogle Shape;71;p11"/>
          <p:cNvPicPr preferRelativeResize="0"/>
          <p:nvPr/>
        </p:nvPicPr>
        <p:blipFill>
          <a:blip r:embed="rId2">
            <a:alphaModFix/>
          </a:blip>
          <a:stretch>
            <a:fillRect/>
          </a:stretch>
        </p:blipFill>
        <p:spPr>
          <a:xfrm>
            <a:off x="1396138" y="4307275"/>
            <a:ext cx="2234476" cy="2234476"/>
          </a:xfrm>
          <a:prstGeom prst="rect">
            <a:avLst/>
          </a:prstGeom>
          <a:noFill/>
          <a:ln>
            <a:noFill/>
          </a:ln>
        </p:spPr>
      </p:pic>
      <p:sp>
        <p:nvSpPr>
          <p:cNvPr id="72" name="Google Shape;72;p11"/>
          <p:cNvSpPr/>
          <p:nvPr/>
        </p:nvSpPr>
        <p:spPr>
          <a:xfrm>
            <a:off x="4390600" y="329800"/>
            <a:ext cx="209700" cy="2097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 name="Google Shape;76;p13"/>
          <p:cNvSpPr txBox="1">
            <a:spLocks noGrp="1"/>
          </p:cNvSpPr>
          <p:nvPr>
            <p:ph type="subTitle" idx="1"/>
          </p:nvPr>
        </p:nvSpPr>
        <p:spPr>
          <a:xfrm>
            <a:off x="2148196" y="2269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7" name="Google Shape;77;p13"/>
          <p:cNvSpPr txBox="1">
            <a:spLocks noGrp="1"/>
          </p:cNvSpPr>
          <p:nvPr>
            <p:ph type="subTitle" idx="2"/>
          </p:nvPr>
        </p:nvSpPr>
        <p:spPr>
          <a:xfrm>
            <a:off x="5533268" y="2269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 name="Google Shape;78;p13"/>
          <p:cNvSpPr txBox="1">
            <a:spLocks noGrp="1"/>
          </p:cNvSpPr>
          <p:nvPr>
            <p:ph type="subTitle" idx="3"/>
          </p:nvPr>
        </p:nvSpPr>
        <p:spPr>
          <a:xfrm>
            <a:off x="2148196" y="37789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13"/>
          <p:cNvSpPr txBox="1">
            <a:spLocks noGrp="1"/>
          </p:cNvSpPr>
          <p:nvPr>
            <p:ph type="subTitle" idx="4"/>
          </p:nvPr>
        </p:nvSpPr>
        <p:spPr>
          <a:xfrm>
            <a:off x="5533268" y="37789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0" name="Google Shape;80;p13"/>
          <p:cNvSpPr txBox="1">
            <a:spLocks noGrp="1"/>
          </p:cNvSpPr>
          <p:nvPr>
            <p:ph type="title" idx="5" hasCustomPrompt="1"/>
          </p:nvPr>
        </p:nvSpPr>
        <p:spPr>
          <a:xfrm>
            <a:off x="1312282" y="1684075"/>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6" hasCustomPrompt="1"/>
          </p:nvPr>
        </p:nvSpPr>
        <p:spPr>
          <a:xfrm>
            <a:off x="1312271" y="31936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7" hasCustomPrompt="1"/>
          </p:nvPr>
        </p:nvSpPr>
        <p:spPr>
          <a:xfrm>
            <a:off x="4697343" y="168408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8" hasCustomPrompt="1"/>
          </p:nvPr>
        </p:nvSpPr>
        <p:spPr>
          <a:xfrm>
            <a:off x="4697343" y="319369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subTitle" idx="9"/>
          </p:nvPr>
        </p:nvSpPr>
        <p:spPr>
          <a:xfrm>
            <a:off x="2148207" y="1623050"/>
            <a:ext cx="2305500" cy="75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PT Sans Caption"/>
                <a:ea typeface="PT Sans Caption"/>
                <a:cs typeface="PT Sans Caption"/>
                <a:sym typeface="PT Sans Capti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5" name="Google Shape;85;p13"/>
          <p:cNvSpPr txBox="1">
            <a:spLocks noGrp="1"/>
          </p:cNvSpPr>
          <p:nvPr>
            <p:ph type="subTitle" idx="13"/>
          </p:nvPr>
        </p:nvSpPr>
        <p:spPr>
          <a:xfrm>
            <a:off x="5533267" y="1623050"/>
            <a:ext cx="2305500" cy="75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PT Sans Caption"/>
                <a:ea typeface="PT Sans Caption"/>
                <a:cs typeface="PT Sans Caption"/>
                <a:sym typeface="PT Sans Capti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 name="Google Shape;86;p13"/>
          <p:cNvSpPr txBox="1">
            <a:spLocks noGrp="1"/>
          </p:cNvSpPr>
          <p:nvPr>
            <p:ph type="subTitle" idx="14"/>
          </p:nvPr>
        </p:nvSpPr>
        <p:spPr>
          <a:xfrm>
            <a:off x="2148207" y="3132750"/>
            <a:ext cx="2305500" cy="75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PT Sans Caption"/>
                <a:ea typeface="PT Sans Caption"/>
                <a:cs typeface="PT Sans Caption"/>
                <a:sym typeface="PT Sans Capti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7" name="Google Shape;87;p13"/>
          <p:cNvSpPr txBox="1">
            <a:spLocks noGrp="1"/>
          </p:cNvSpPr>
          <p:nvPr>
            <p:ph type="subTitle" idx="15"/>
          </p:nvPr>
        </p:nvSpPr>
        <p:spPr>
          <a:xfrm>
            <a:off x="5533267" y="3132750"/>
            <a:ext cx="2305500" cy="75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PT Sans Caption"/>
                <a:ea typeface="PT Sans Caption"/>
                <a:cs typeface="PT Sans Caption"/>
                <a:sym typeface="PT Sans Caption"/>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 name="Google Shape;88;p13"/>
          <p:cNvSpPr/>
          <p:nvPr/>
        </p:nvSpPr>
        <p:spPr>
          <a:xfrm>
            <a:off x="1519425" y="32980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8263000" y="266350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548075" y="4394300"/>
            <a:ext cx="209700" cy="2097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3934950" y="3100300"/>
            <a:ext cx="43638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31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3" name="Google Shape;93;p14"/>
          <p:cNvSpPr txBox="1">
            <a:spLocks noGrp="1"/>
          </p:cNvSpPr>
          <p:nvPr>
            <p:ph type="subTitle" idx="1"/>
          </p:nvPr>
        </p:nvSpPr>
        <p:spPr>
          <a:xfrm>
            <a:off x="3934800" y="1511325"/>
            <a:ext cx="4363800" cy="14784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24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
        <p:nvSpPr>
          <p:cNvPr id="94" name="Google Shape;94;p14"/>
          <p:cNvSpPr/>
          <p:nvPr/>
        </p:nvSpPr>
        <p:spPr>
          <a:xfrm>
            <a:off x="4385900" y="610675"/>
            <a:ext cx="209700" cy="2097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a:off x="5117150" y="449915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11">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2613450" y="1950825"/>
            <a:ext cx="3917100" cy="1559700"/>
          </a:xfrm>
          <a:prstGeom prst="rect">
            <a:avLst/>
          </a:prstGeom>
        </p:spPr>
        <p:txBody>
          <a:bodyPr spcFirstLastPara="1" wrap="square" lIns="91425" tIns="91425" rIns="91425" bIns="91425" anchor="b" anchorCtr="0">
            <a:noAutofit/>
          </a:bodyPr>
          <a:lstStyle>
            <a:lvl1pPr lvl="0" algn="ctr" rtl="0">
              <a:lnSpc>
                <a:spcPct val="90000"/>
              </a:lnSpc>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8" name="Google Shape;98;p15"/>
          <p:cNvSpPr txBox="1">
            <a:spLocks noGrp="1"/>
          </p:cNvSpPr>
          <p:nvPr>
            <p:ph type="title" idx="2" hasCustomPrompt="1"/>
          </p:nvPr>
        </p:nvSpPr>
        <p:spPr>
          <a:xfrm>
            <a:off x="4075500" y="1009418"/>
            <a:ext cx="993000" cy="918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3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9" name="Google Shape;99;p15"/>
          <p:cNvSpPr txBox="1">
            <a:spLocks noGrp="1"/>
          </p:cNvSpPr>
          <p:nvPr>
            <p:ph type="subTitle" idx="1"/>
          </p:nvPr>
        </p:nvSpPr>
        <p:spPr>
          <a:xfrm>
            <a:off x="2582100" y="3594100"/>
            <a:ext cx="3979800" cy="375000"/>
          </a:xfrm>
          <a:prstGeom prst="rect">
            <a:avLst/>
          </a:prstGeom>
          <a:solidFill>
            <a:schemeClr val="dk2"/>
          </a:solid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00" name="Google Shape;100;p15"/>
          <p:cNvPicPr preferRelativeResize="0"/>
          <p:nvPr/>
        </p:nvPicPr>
        <p:blipFill>
          <a:blip r:embed="rId2">
            <a:alphaModFix/>
          </a:blip>
          <a:stretch>
            <a:fillRect/>
          </a:stretch>
        </p:blipFill>
        <p:spPr>
          <a:xfrm>
            <a:off x="6561900" y="-1472688"/>
            <a:ext cx="2914125" cy="2914125"/>
          </a:xfrm>
          <a:prstGeom prst="rect">
            <a:avLst/>
          </a:prstGeom>
          <a:noFill/>
          <a:ln>
            <a:noFill/>
          </a:ln>
        </p:spPr>
      </p:pic>
      <p:pic>
        <p:nvPicPr>
          <p:cNvPr id="101" name="Google Shape;101;p15"/>
          <p:cNvPicPr preferRelativeResize="0"/>
          <p:nvPr/>
        </p:nvPicPr>
        <p:blipFill>
          <a:blip r:embed="rId3">
            <a:alphaModFix/>
          </a:blip>
          <a:stretch>
            <a:fillRect/>
          </a:stretch>
        </p:blipFill>
        <p:spPr>
          <a:xfrm>
            <a:off x="7451271" y="3439600"/>
            <a:ext cx="2511451" cy="3059850"/>
          </a:xfrm>
          <a:prstGeom prst="rect">
            <a:avLst/>
          </a:prstGeom>
          <a:noFill/>
          <a:ln>
            <a:noFill/>
          </a:ln>
        </p:spPr>
      </p:pic>
      <p:sp>
        <p:nvSpPr>
          <p:cNvPr id="102" name="Google Shape;102;p15"/>
          <p:cNvSpPr/>
          <p:nvPr/>
        </p:nvSpPr>
        <p:spPr>
          <a:xfrm>
            <a:off x="6786475" y="473890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608375" y="3300825"/>
            <a:ext cx="209700" cy="2097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 name="Google Shape;104;p15"/>
          <p:cNvPicPr preferRelativeResize="0"/>
          <p:nvPr/>
        </p:nvPicPr>
        <p:blipFill>
          <a:blip r:embed="rId4">
            <a:alphaModFix/>
          </a:blip>
          <a:stretch>
            <a:fillRect/>
          </a:stretch>
        </p:blipFill>
        <p:spPr>
          <a:xfrm>
            <a:off x="-517136" y="3969109"/>
            <a:ext cx="3231035" cy="3231031"/>
          </a:xfrm>
          <a:prstGeom prst="rect">
            <a:avLst/>
          </a:prstGeom>
          <a:noFill/>
          <a:ln>
            <a:noFill/>
          </a:ln>
        </p:spPr>
      </p:pic>
      <p:sp>
        <p:nvSpPr>
          <p:cNvPr id="105" name="Google Shape;105;p15"/>
          <p:cNvSpPr/>
          <p:nvPr/>
        </p:nvSpPr>
        <p:spPr>
          <a:xfrm>
            <a:off x="8602150" y="1817975"/>
            <a:ext cx="209700" cy="2097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CUSTOM_11_1">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4245000" y="1950825"/>
            <a:ext cx="3917100" cy="1559700"/>
          </a:xfrm>
          <a:prstGeom prst="rect">
            <a:avLst/>
          </a:prstGeom>
        </p:spPr>
        <p:txBody>
          <a:bodyPr spcFirstLastPara="1" wrap="square" lIns="91425" tIns="91425" rIns="91425" bIns="91425" anchor="b" anchorCtr="0">
            <a:noAutofit/>
          </a:bodyPr>
          <a:lstStyle>
            <a:lvl1pPr lvl="0" algn="r" rtl="0">
              <a:lnSpc>
                <a:spcPct val="90000"/>
              </a:lnSpc>
              <a:spcBef>
                <a:spcPts val="0"/>
              </a:spcBef>
              <a:spcAft>
                <a:spcPts val="0"/>
              </a:spcAft>
              <a:buSzPts val="3600"/>
              <a:buNone/>
              <a:defRPr sz="50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108" name="Google Shape;108;p16"/>
          <p:cNvSpPr txBox="1">
            <a:spLocks noGrp="1"/>
          </p:cNvSpPr>
          <p:nvPr>
            <p:ph type="title" idx="2" hasCustomPrompt="1"/>
          </p:nvPr>
        </p:nvSpPr>
        <p:spPr>
          <a:xfrm>
            <a:off x="7169100" y="1009418"/>
            <a:ext cx="993000" cy="918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300"/>
            </a:lvl1pPr>
            <a:lvl2pPr lvl="1" algn="r" rtl="0">
              <a:spcBef>
                <a:spcPts val="0"/>
              </a:spcBef>
              <a:spcAft>
                <a:spcPts val="0"/>
              </a:spcAft>
              <a:buClr>
                <a:schemeClr val="lt1"/>
              </a:buClr>
              <a:buSzPts val="6000"/>
              <a:buNone/>
              <a:defRPr sz="6000">
                <a:solidFill>
                  <a:schemeClr val="lt1"/>
                </a:solidFill>
              </a:defRPr>
            </a:lvl2pPr>
            <a:lvl3pPr lvl="2" algn="r" rtl="0">
              <a:spcBef>
                <a:spcPts val="0"/>
              </a:spcBef>
              <a:spcAft>
                <a:spcPts val="0"/>
              </a:spcAft>
              <a:buClr>
                <a:schemeClr val="lt1"/>
              </a:buClr>
              <a:buSzPts val="6000"/>
              <a:buNone/>
              <a:defRPr sz="6000">
                <a:solidFill>
                  <a:schemeClr val="lt1"/>
                </a:solidFill>
              </a:defRPr>
            </a:lvl3pPr>
            <a:lvl4pPr lvl="3" algn="r" rtl="0">
              <a:spcBef>
                <a:spcPts val="0"/>
              </a:spcBef>
              <a:spcAft>
                <a:spcPts val="0"/>
              </a:spcAft>
              <a:buClr>
                <a:schemeClr val="lt1"/>
              </a:buClr>
              <a:buSzPts val="6000"/>
              <a:buNone/>
              <a:defRPr sz="6000">
                <a:solidFill>
                  <a:schemeClr val="lt1"/>
                </a:solidFill>
              </a:defRPr>
            </a:lvl4pPr>
            <a:lvl5pPr lvl="4" algn="r" rtl="0">
              <a:spcBef>
                <a:spcPts val="0"/>
              </a:spcBef>
              <a:spcAft>
                <a:spcPts val="0"/>
              </a:spcAft>
              <a:buClr>
                <a:schemeClr val="lt1"/>
              </a:buClr>
              <a:buSzPts val="6000"/>
              <a:buNone/>
              <a:defRPr sz="6000">
                <a:solidFill>
                  <a:schemeClr val="lt1"/>
                </a:solidFill>
              </a:defRPr>
            </a:lvl5pPr>
            <a:lvl6pPr lvl="5" algn="r" rtl="0">
              <a:spcBef>
                <a:spcPts val="0"/>
              </a:spcBef>
              <a:spcAft>
                <a:spcPts val="0"/>
              </a:spcAft>
              <a:buClr>
                <a:schemeClr val="lt1"/>
              </a:buClr>
              <a:buSzPts val="6000"/>
              <a:buNone/>
              <a:defRPr sz="6000">
                <a:solidFill>
                  <a:schemeClr val="lt1"/>
                </a:solidFill>
              </a:defRPr>
            </a:lvl6pPr>
            <a:lvl7pPr lvl="6" algn="r" rtl="0">
              <a:spcBef>
                <a:spcPts val="0"/>
              </a:spcBef>
              <a:spcAft>
                <a:spcPts val="0"/>
              </a:spcAft>
              <a:buClr>
                <a:schemeClr val="lt1"/>
              </a:buClr>
              <a:buSzPts val="6000"/>
              <a:buNone/>
              <a:defRPr sz="6000">
                <a:solidFill>
                  <a:schemeClr val="lt1"/>
                </a:solidFill>
              </a:defRPr>
            </a:lvl7pPr>
            <a:lvl8pPr lvl="7" algn="r" rtl="0">
              <a:spcBef>
                <a:spcPts val="0"/>
              </a:spcBef>
              <a:spcAft>
                <a:spcPts val="0"/>
              </a:spcAft>
              <a:buClr>
                <a:schemeClr val="lt1"/>
              </a:buClr>
              <a:buSzPts val="6000"/>
              <a:buNone/>
              <a:defRPr sz="6000">
                <a:solidFill>
                  <a:schemeClr val="lt1"/>
                </a:solidFill>
              </a:defRPr>
            </a:lvl8pPr>
            <a:lvl9pPr lvl="8" algn="r" rtl="0">
              <a:spcBef>
                <a:spcPts val="0"/>
              </a:spcBef>
              <a:spcAft>
                <a:spcPts val="0"/>
              </a:spcAft>
              <a:buClr>
                <a:schemeClr val="lt1"/>
              </a:buClr>
              <a:buSzPts val="6000"/>
              <a:buNone/>
              <a:defRPr sz="6000">
                <a:solidFill>
                  <a:schemeClr val="lt1"/>
                </a:solidFill>
              </a:defRPr>
            </a:lvl9pPr>
          </a:lstStyle>
          <a:p>
            <a:r>
              <a:t>xx%</a:t>
            </a:r>
          </a:p>
        </p:txBody>
      </p:sp>
      <p:sp>
        <p:nvSpPr>
          <p:cNvPr id="109" name="Google Shape;109;p16"/>
          <p:cNvSpPr txBox="1">
            <a:spLocks noGrp="1"/>
          </p:cNvSpPr>
          <p:nvPr>
            <p:ph type="subTitle" idx="1"/>
          </p:nvPr>
        </p:nvSpPr>
        <p:spPr>
          <a:xfrm>
            <a:off x="4182300" y="3594100"/>
            <a:ext cx="3979800" cy="375000"/>
          </a:xfrm>
          <a:prstGeom prst="rect">
            <a:avLst/>
          </a:prstGeom>
          <a:solidFill>
            <a:schemeClr val="dk2"/>
          </a:solidFill>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10" name="Google Shape;110;p16"/>
          <p:cNvSpPr/>
          <p:nvPr/>
        </p:nvSpPr>
        <p:spPr>
          <a:xfrm>
            <a:off x="317075" y="2044425"/>
            <a:ext cx="209700" cy="2097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5025425" y="4673825"/>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a:off x="6098700" y="37085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713225" y="865575"/>
            <a:ext cx="3176100" cy="2296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5" name="Google Shape;115;p17"/>
          <p:cNvSpPr txBox="1">
            <a:spLocks noGrp="1"/>
          </p:cNvSpPr>
          <p:nvPr>
            <p:ph type="subTitle" idx="1"/>
          </p:nvPr>
        </p:nvSpPr>
        <p:spPr>
          <a:xfrm>
            <a:off x="713225" y="3161625"/>
            <a:ext cx="3176100" cy="111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6" name="Google Shape;116;p17"/>
          <p:cNvSpPr>
            <a:spLocks noGrp="1"/>
          </p:cNvSpPr>
          <p:nvPr>
            <p:ph type="pic" idx="2"/>
          </p:nvPr>
        </p:nvSpPr>
        <p:spPr>
          <a:xfrm>
            <a:off x="4239475" y="690300"/>
            <a:ext cx="4191300" cy="3762900"/>
          </a:xfrm>
          <a:prstGeom prst="roundRect">
            <a:avLst>
              <a:gd name="adj" fmla="val 16667"/>
            </a:avLst>
          </a:prstGeom>
          <a:noFill/>
          <a:ln>
            <a:noFill/>
          </a:ln>
        </p:spPr>
      </p:sp>
      <p:sp>
        <p:nvSpPr>
          <p:cNvPr id="117" name="Google Shape;117;p17"/>
          <p:cNvSpPr/>
          <p:nvPr/>
        </p:nvSpPr>
        <p:spPr>
          <a:xfrm>
            <a:off x="7830925" y="4819025"/>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207600" y="4243500"/>
            <a:ext cx="209700" cy="2097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523500" y="32980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T Sans Caption"/>
              <a:buNone/>
              <a:defRPr sz="3500" b="1">
                <a:solidFill>
                  <a:schemeClr val="dk1"/>
                </a:solidFill>
                <a:latin typeface="PT Sans Caption"/>
                <a:ea typeface="PT Sans Caption"/>
                <a:cs typeface="PT Sans Caption"/>
                <a:sym typeface="PT Sans Caption"/>
              </a:defRPr>
            </a:lvl1pPr>
            <a:lvl2pPr lvl="1" rtl="0">
              <a:spcBef>
                <a:spcPts val="0"/>
              </a:spcBef>
              <a:spcAft>
                <a:spcPts val="0"/>
              </a:spcAft>
              <a:buClr>
                <a:schemeClr val="dk1"/>
              </a:buClr>
              <a:buSzPts val="3500"/>
              <a:buFont typeface="PT Sans Caption"/>
              <a:buNone/>
              <a:defRPr sz="3500" b="1">
                <a:solidFill>
                  <a:schemeClr val="dk1"/>
                </a:solidFill>
                <a:latin typeface="PT Sans Caption"/>
                <a:ea typeface="PT Sans Caption"/>
                <a:cs typeface="PT Sans Caption"/>
                <a:sym typeface="PT Sans Caption"/>
              </a:defRPr>
            </a:lvl2pPr>
            <a:lvl3pPr lvl="2" rtl="0">
              <a:spcBef>
                <a:spcPts val="0"/>
              </a:spcBef>
              <a:spcAft>
                <a:spcPts val="0"/>
              </a:spcAft>
              <a:buClr>
                <a:schemeClr val="dk1"/>
              </a:buClr>
              <a:buSzPts val="3500"/>
              <a:buFont typeface="PT Sans Caption"/>
              <a:buNone/>
              <a:defRPr sz="3500" b="1">
                <a:solidFill>
                  <a:schemeClr val="dk1"/>
                </a:solidFill>
                <a:latin typeface="PT Sans Caption"/>
                <a:ea typeface="PT Sans Caption"/>
                <a:cs typeface="PT Sans Caption"/>
                <a:sym typeface="PT Sans Caption"/>
              </a:defRPr>
            </a:lvl3pPr>
            <a:lvl4pPr lvl="3" rtl="0">
              <a:spcBef>
                <a:spcPts val="0"/>
              </a:spcBef>
              <a:spcAft>
                <a:spcPts val="0"/>
              </a:spcAft>
              <a:buClr>
                <a:schemeClr val="dk1"/>
              </a:buClr>
              <a:buSzPts val="3500"/>
              <a:buFont typeface="PT Sans Caption"/>
              <a:buNone/>
              <a:defRPr sz="3500" b="1">
                <a:solidFill>
                  <a:schemeClr val="dk1"/>
                </a:solidFill>
                <a:latin typeface="PT Sans Caption"/>
                <a:ea typeface="PT Sans Caption"/>
                <a:cs typeface="PT Sans Caption"/>
                <a:sym typeface="PT Sans Caption"/>
              </a:defRPr>
            </a:lvl4pPr>
            <a:lvl5pPr lvl="4" rtl="0">
              <a:spcBef>
                <a:spcPts val="0"/>
              </a:spcBef>
              <a:spcAft>
                <a:spcPts val="0"/>
              </a:spcAft>
              <a:buClr>
                <a:schemeClr val="dk1"/>
              </a:buClr>
              <a:buSzPts val="3500"/>
              <a:buFont typeface="PT Sans Caption"/>
              <a:buNone/>
              <a:defRPr sz="3500" b="1">
                <a:solidFill>
                  <a:schemeClr val="dk1"/>
                </a:solidFill>
                <a:latin typeface="PT Sans Caption"/>
                <a:ea typeface="PT Sans Caption"/>
                <a:cs typeface="PT Sans Caption"/>
                <a:sym typeface="PT Sans Caption"/>
              </a:defRPr>
            </a:lvl5pPr>
            <a:lvl6pPr lvl="5" rtl="0">
              <a:spcBef>
                <a:spcPts val="0"/>
              </a:spcBef>
              <a:spcAft>
                <a:spcPts val="0"/>
              </a:spcAft>
              <a:buClr>
                <a:schemeClr val="dk1"/>
              </a:buClr>
              <a:buSzPts val="3500"/>
              <a:buFont typeface="PT Sans Caption"/>
              <a:buNone/>
              <a:defRPr sz="3500" b="1">
                <a:solidFill>
                  <a:schemeClr val="dk1"/>
                </a:solidFill>
                <a:latin typeface="PT Sans Caption"/>
                <a:ea typeface="PT Sans Caption"/>
                <a:cs typeface="PT Sans Caption"/>
                <a:sym typeface="PT Sans Caption"/>
              </a:defRPr>
            </a:lvl6pPr>
            <a:lvl7pPr lvl="6" rtl="0">
              <a:spcBef>
                <a:spcPts val="0"/>
              </a:spcBef>
              <a:spcAft>
                <a:spcPts val="0"/>
              </a:spcAft>
              <a:buClr>
                <a:schemeClr val="dk1"/>
              </a:buClr>
              <a:buSzPts val="3500"/>
              <a:buFont typeface="PT Sans Caption"/>
              <a:buNone/>
              <a:defRPr sz="3500" b="1">
                <a:solidFill>
                  <a:schemeClr val="dk1"/>
                </a:solidFill>
                <a:latin typeface="PT Sans Caption"/>
                <a:ea typeface="PT Sans Caption"/>
                <a:cs typeface="PT Sans Caption"/>
                <a:sym typeface="PT Sans Caption"/>
              </a:defRPr>
            </a:lvl7pPr>
            <a:lvl8pPr lvl="7" rtl="0">
              <a:spcBef>
                <a:spcPts val="0"/>
              </a:spcBef>
              <a:spcAft>
                <a:spcPts val="0"/>
              </a:spcAft>
              <a:buClr>
                <a:schemeClr val="dk1"/>
              </a:buClr>
              <a:buSzPts val="3500"/>
              <a:buFont typeface="PT Sans Caption"/>
              <a:buNone/>
              <a:defRPr sz="3500" b="1">
                <a:solidFill>
                  <a:schemeClr val="dk1"/>
                </a:solidFill>
                <a:latin typeface="PT Sans Caption"/>
                <a:ea typeface="PT Sans Caption"/>
                <a:cs typeface="PT Sans Caption"/>
                <a:sym typeface="PT Sans Caption"/>
              </a:defRPr>
            </a:lvl8pPr>
            <a:lvl9pPr lvl="8" rtl="0">
              <a:spcBef>
                <a:spcPts val="0"/>
              </a:spcBef>
              <a:spcAft>
                <a:spcPts val="0"/>
              </a:spcAft>
              <a:buClr>
                <a:schemeClr val="dk1"/>
              </a:buClr>
              <a:buSzPts val="3500"/>
              <a:buFont typeface="PT Sans Caption"/>
              <a:buNone/>
              <a:defRPr sz="3500" b="1">
                <a:solidFill>
                  <a:schemeClr val="dk1"/>
                </a:solidFill>
                <a:latin typeface="PT Sans Caption"/>
                <a:ea typeface="PT Sans Caption"/>
                <a:cs typeface="PT Sans Caption"/>
                <a:sym typeface="PT Sans Caption"/>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00000"/>
              </a:lnSpc>
              <a:spcBef>
                <a:spcPts val="1600"/>
              </a:spcBef>
              <a:spcAft>
                <a:spcPts val="160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7" r:id="rId3"/>
    <p:sldLayoutId id="2147483658" r:id="rId4"/>
    <p:sldLayoutId id="2147483659" r:id="rId5"/>
    <p:sldLayoutId id="2147483660" r:id="rId6"/>
    <p:sldLayoutId id="2147483661" r:id="rId7"/>
    <p:sldLayoutId id="2147483662" r:id="rId8"/>
    <p:sldLayoutId id="2147483663" r:id="rId9"/>
    <p:sldLayoutId id="2147483666" r:id="rId10"/>
    <p:sldLayoutId id="2147483671" r:id="rId11"/>
    <p:sldLayoutId id="2147483673" r:id="rId12"/>
    <p:sldLayoutId id="2147483674" r:id="rId13"/>
    <p:sldLayoutId id="2147483675" r:id="rId14"/>
    <p:sldLayoutId id="2147483678" r:id="rId15"/>
    <p:sldLayoutId id="2147483679" r:id="rId16"/>
  </p:sldLayoutIdLst>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14" name="Google Shape;301;p39">
            <a:extLst>
              <a:ext uri="{FF2B5EF4-FFF2-40B4-BE49-F238E27FC236}">
                <a16:creationId xmlns:a16="http://schemas.microsoft.com/office/drawing/2014/main" id="{905F7A0D-991F-4F33-AC5A-394285BAD687}"/>
              </a:ext>
            </a:extLst>
          </p:cNvPr>
          <p:cNvPicPr preferRelativeResize="0"/>
          <p:nvPr/>
        </p:nvPicPr>
        <p:blipFill>
          <a:blip r:embed="rId3">
            <a:alphaModFix/>
          </a:blip>
          <a:stretch>
            <a:fillRect/>
          </a:stretch>
        </p:blipFill>
        <p:spPr>
          <a:xfrm>
            <a:off x="7873999" y="3990469"/>
            <a:ext cx="2551426" cy="2551426"/>
          </a:xfrm>
          <a:prstGeom prst="rect">
            <a:avLst/>
          </a:prstGeom>
          <a:noFill/>
          <a:ln>
            <a:noFill/>
          </a:ln>
        </p:spPr>
      </p:pic>
      <p:pic>
        <p:nvPicPr>
          <p:cNvPr id="1026" name="Picture 2" descr="Không có mô tả.">
            <a:extLst>
              <a:ext uri="{FF2B5EF4-FFF2-40B4-BE49-F238E27FC236}">
                <a16:creationId xmlns:a16="http://schemas.microsoft.com/office/drawing/2014/main" id="{ACEC9A7D-7595-4774-8C24-E20F8D4F5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228" y="193834"/>
            <a:ext cx="8679543" cy="7820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B628165-D9EE-46DA-9B78-5C38103FA636}"/>
              </a:ext>
            </a:extLst>
          </p:cNvPr>
          <p:cNvSpPr/>
          <p:nvPr/>
        </p:nvSpPr>
        <p:spPr>
          <a:xfrm>
            <a:off x="2501247" y="1100655"/>
            <a:ext cx="3942811" cy="458074"/>
          </a:xfrm>
          <a:prstGeom prst="rect">
            <a:avLst/>
          </a:prstGeom>
        </p:spPr>
        <p:txBody>
          <a:bodyPr wrap="square">
            <a:spAutoFit/>
          </a:bodyPr>
          <a:lstStyle/>
          <a:p>
            <a:pPr indent="269875" algn="ctr">
              <a:lnSpc>
                <a:spcPct val="150000"/>
              </a:lnSpc>
            </a:pPr>
            <a:r>
              <a:rPr lang="en-US" sz="1800" b="1" dirty="0">
                <a:solidFill>
                  <a:srgbClr val="252FAD"/>
                </a:solidFill>
                <a:latin typeface="Times New Roman" panose="02020603050405020304" pitchFamily="18" charset="0"/>
                <a:ea typeface="Times New Roman" panose="02020603050405020304" pitchFamily="18" charset="0"/>
              </a:rPr>
              <a:t>ĐỒ ÁN TỐT NGHIỆP</a:t>
            </a:r>
            <a:endParaRPr lang="en-US" sz="1800" dirty="0">
              <a:solidFill>
                <a:srgbClr val="252FAD"/>
              </a:solidFill>
              <a:effectLst/>
              <a:latin typeface="Times New Roman" panose="02020603050405020304" pitchFamily="18" charset="0"/>
              <a:ea typeface="Times New Roman" panose="02020603050405020304" pitchFamily="18" charset="0"/>
            </a:endParaRPr>
          </a:p>
        </p:txBody>
      </p:sp>
      <p:sp>
        <p:nvSpPr>
          <p:cNvPr id="4" name="Rectangle 3">
            <a:extLst>
              <a:ext uri="{FF2B5EF4-FFF2-40B4-BE49-F238E27FC236}">
                <a16:creationId xmlns:a16="http://schemas.microsoft.com/office/drawing/2014/main" id="{1BDD5E1A-AE6B-4ABA-9389-BBF193530C92}"/>
              </a:ext>
            </a:extLst>
          </p:cNvPr>
          <p:cNvSpPr/>
          <p:nvPr/>
        </p:nvSpPr>
        <p:spPr>
          <a:xfrm>
            <a:off x="2186652" y="1596277"/>
            <a:ext cx="4599629" cy="320280"/>
          </a:xfrm>
          <a:prstGeom prst="rect">
            <a:avLst/>
          </a:prstGeom>
        </p:spPr>
        <p:txBody>
          <a:bodyPr wrap="square">
            <a:spAutoFit/>
          </a:bodyPr>
          <a:lstStyle/>
          <a:p>
            <a:pPr indent="269875" algn="ctr">
              <a:lnSpc>
                <a:spcPct val="115000"/>
              </a:lnSpc>
            </a:pPr>
            <a:r>
              <a:rPr lang="en-US" b="1" dirty="0">
                <a:solidFill>
                  <a:srgbClr val="202998"/>
                </a:solidFill>
                <a:latin typeface="Times New Roman" panose="02020603050405020304" pitchFamily="18" charset="0"/>
                <a:ea typeface="Times New Roman" panose="02020603050405020304" pitchFamily="18" charset="0"/>
              </a:rPr>
              <a:t>NGÀNH CÔNG NGHỆ KỸ THUẬT MÁY TÍNH</a:t>
            </a:r>
          </a:p>
        </p:txBody>
      </p:sp>
      <p:sp>
        <p:nvSpPr>
          <p:cNvPr id="10" name="Rectangle 9">
            <a:extLst>
              <a:ext uri="{FF2B5EF4-FFF2-40B4-BE49-F238E27FC236}">
                <a16:creationId xmlns:a16="http://schemas.microsoft.com/office/drawing/2014/main" id="{41DBA082-8175-4D39-8E6E-ADE329207419}"/>
              </a:ext>
            </a:extLst>
          </p:cNvPr>
          <p:cNvSpPr/>
          <p:nvPr/>
        </p:nvSpPr>
        <p:spPr>
          <a:xfrm>
            <a:off x="3809637" y="4139182"/>
            <a:ext cx="2253661" cy="307777"/>
          </a:xfrm>
          <a:prstGeom prst="rect">
            <a:avLst/>
          </a:prstGeom>
        </p:spPr>
        <p:txBody>
          <a:bodyPr wrap="square">
            <a:spAutoFit/>
          </a:bodyPr>
          <a:lstStyle/>
          <a:p>
            <a:r>
              <a:rPr lang="en-US" b="1" dirty="0" err="1">
                <a:solidFill>
                  <a:srgbClr val="252FAD"/>
                </a:solidFill>
                <a:latin typeface="Times New Roman" panose="02020603050405020304" pitchFamily="18" charset="0"/>
                <a:cs typeface="Times New Roman" panose="02020603050405020304" pitchFamily="18" charset="0"/>
              </a:rPr>
              <a:t>Sinh</a:t>
            </a:r>
            <a:r>
              <a:rPr lang="en-US" b="1" dirty="0">
                <a:solidFill>
                  <a:srgbClr val="252FAD"/>
                </a:solidFill>
                <a:latin typeface="Times New Roman" panose="02020603050405020304" pitchFamily="18" charset="0"/>
                <a:cs typeface="Times New Roman" panose="02020603050405020304" pitchFamily="18" charset="0"/>
              </a:rPr>
              <a:t> </a:t>
            </a:r>
            <a:r>
              <a:rPr lang="en-US" b="1" dirty="0" err="1">
                <a:solidFill>
                  <a:srgbClr val="252FAD"/>
                </a:solidFill>
                <a:latin typeface="Times New Roman" panose="02020603050405020304" pitchFamily="18" charset="0"/>
                <a:cs typeface="Times New Roman" panose="02020603050405020304" pitchFamily="18" charset="0"/>
              </a:rPr>
              <a:t>viên</a:t>
            </a:r>
            <a:r>
              <a:rPr lang="en-US" b="1" dirty="0">
                <a:solidFill>
                  <a:srgbClr val="252FAD"/>
                </a:solidFill>
                <a:latin typeface="Times New Roman" panose="02020603050405020304" pitchFamily="18" charset="0"/>
                <a:cs typeface="Times New Roman" panose="02020603050405020304" pitchFamily="18" charset="0"/>
              </a:rPr>
              <a:t> </a:t>
            </a:r>
            <a:r>
              <a:rPr lang="en-US" b="1" dirty="0" err="1">
                <a:solidFill>
                  <a:srgbClr val="252FAD"/>
                </a:solidFill>
                <a:latin typeface="Times New Roman" panose="02020603050405020304" pitchFamily="18" charset="0"/>
                <a:cs typeface="Times New Roman" panose="02020603050405020304" pitchFamily="18" charset="0"/>
              </a:rPr>
              <a:t>thực</a:t>
            </a:r>
            <a:r>
              <a:rPr lang="en-US" b="1" dirty="0">
                <a:solidFill>
                  <a:srgbClr val="252FAD"/>
                </a:solidFill>
                <a:latin typeface="Times New Roman" panose="02020603050405020304" pitchFamily="18" charset="0"/>
                <a:cs typeface="Times New Roman" panose="02020603050405020304" pitchFamily="18" charset="0"/>
              </a:rPr>
              <a:t> </a:t>
            </a:r>
            <a:r>
              <a:rPr lang="en-US" b="1" dirty="0" err="1">
                <a:solidFill>
                  <a:srgbClr val="252FAD"/>
                </a:solidFill>
                <a:latin typeface="Times New Roman" panose="02020603050405020304" pitchFamily="18" charset="0"/>
                <a:cs typeface="Times New Roman" panose="02020603050405020304" pitchFamily="18" charset="0"/>
              </a:rPr>
              <a:t>hiện</a:t>
            </a:r>
            <a:r>
              <a:rPr lang="en-US" dirty="0">
                <a:solidFill>
                  <a:srgbClr val="252FAD"/>
                </a:solidFill>
                <a:latin typeface="Times New Roman" panose="02020603050405020304" pitchFamily="18" charset="0"/>
                <a:cs typeface="Times New Roman" panose="02020603050405020304" pitchFamily="18" charset="0"/>
              </a:rPr>
              <a:t>	</a:t>
            </a:r>
          </a:p>
        </p:txBody>
      </p:sp>
      <p:sp>
        <p:nvSpPr>
          <p:cNvPr id="11" name="Rectangle 10">
            <a:extLst>
              <a:ext uri="{FF2B5EF4-FFF2-40B4-BE49-F238E27FC236}">
                <a16:creationId xmlns:a16="http://schemas.microsoft.com/office/drawing/2014/main" id="{43C55712-65DA-4234-8BC5-D6A3EEE2EB5C}"/>
              </a:ext>
            </a:extLst>
          </p:cNvPr>
          <p:cNvSpPr/>
          <p:nvPr/>
        </p:nvSpPr>
        <p:spPr>
          <a:xfrm>
            <a:off x="3809637" y="3735068"/>
            <a:ext cx="4725514" cy="307777"/>
          </a:xfrm>
          <a:prstGeom prst="rect">
            <a:avLst/>
          </a:prstGeom>
        </p:spPr>
        <p:txBody>
          <a:bodyPr wrap="square">
            <a:spAutoFit/>
          </a:bodyPr>
          <a:lstStyle/>
          <a:p>
            <a:r>
              <a:rPr lang="en-US" b="1" dirty="0" err="1">
                <a:solidFill>
                  <a:srgbClr val="252FAD"/>
                </a:solidFill>
                <a:latin typeface="Times New Roman" panose="02020603050405020304" pitchFamily="18" charset="0"/>
                <a:cs typeface="Times New Roman" panose="02020603050405020304" pitchFamily="18" charset="0"/>
              </a:rPr>
              <a:t>Giảng</a:t>
            </a:r>
            <a:r>
              <a:rPr lang="en-US" b="1" dirty="0">
                <a:solidFill>
                  <a:srgbClr val="252FAD"/>
                </a:solidFill>
                <a:latin typeface="Times New Roman" panose="02020603050405020304" pitchFamily="18" charset="0"/>
                <a:cs typeface="Times New Roman" panose="02020603050405020304" pitchFamily="18" charset="0"/>
              </a:rPr>
              <a:t> </a:t>
            </a:r>
            <a:r>
              <a:rPr lang="en-US" b="1" dirty="0" err="1">
                <a:solidFill>
                  <a:srgbClr val="252FAD"/>
                </a:solidFill>
                <a:latin typeface="Times New Roman" panose="02020603050405020304" pitchFamily="18" charset="0"/>
                <a:cs typeface="Times New Roman" panose="02020603050405020304" pitchFamily="18" charset="0"/>
              </a:rPr>
              <a:t>viên</a:t>
            </a:r>
            <a:r>
              <a:rPr lang="en-US" b="1" dirty="0">
                <a:solidFill>
                  <a:srgbClr val="252FAD"/>
                </a:solidFill>
                <a:latin typeface="Times New Roman" panose="02020603050405020304" pitchFamily="18" charset="0"/>
                <a:cs typeface="Times New Roman" panose="02020603050405020304" pitchFamily="18" charset="0"/>
              </a:rPr>
              <a:t> h</a:t>
            </a:r>
            <a:r>
              <a:rPr lang="vi-VN" b="1" dirty="0">
                <a:solidFill>
                  <a:srgbClr val="252FAD"/>
                </a:solidFill>
                <a:latin typeface="Times New Roman" panose="02020603050405020304" pitchFamily="18" charset="0"/>
                <a:cs typeface="Times New Roman" panose="02020603050405020304" pitchFamily="18" charset="0"/>
              </a:rPr>
              <a:t>ư</a:t>
            </a:r>
            <a:r>
              <a:rPr lang="en-US" b="1" dirty="0" err="1">
                <a:solidFill>
                  <a:srgbClr val="252FAD"/>
                </a:solidFill>
                <a:latin typeface="Times New Roman" panose="02020603050405020304" pitchFamily="18" charset="0"/>
                <a:cs typeface="Times New Roman" panose="02020603050405020304" pitchFamily="18" charset="0"/>
              </a:rPr>
              <a:t>ớng</a:t>
            </a:r>
            <a:r>
              <a:rPr lang="en-US" b="1" dirty="0">
                <a:solidFill>
                  <a:srgbClr val="252FAD"/>
                </a:solidFill>
                <a:latin typeface="Times New Roman" panose="02020603050405020304" pitchFamily="18" charset="0"/>
                <a:cs typeface="Times New Roman" panose="02020603050405020304" pitchFamily="18" charset="0"/>
              </a:rPr>
              <a:t> </a:t>
            </a:r>
            <a:r>
              <a:rPr lang="en-US" b="1" dirty="0" err="1">
                <a:solidFill>
                  <a:srgbClr val="252FAD"/>
                </a:solidFill>
                <a:latin typeface="Times New Roman" panose="02020603050405020304" pitchFamily="18" charset="0"/>
                <a:cs typeface="Times New Roman" panose="02020603050405020304" pitchFamily="18" charset="0"/>
              </a:rPr>
              <a:t>dẫn</a:t>
            </a:r>
            <a:r>
              <a:rPr lang="en-US" b="1" dirty="0">
                <a:solidFill>
                  <a:srgbClr val="252FAD"/>
                </a:solidFill>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ThS</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Nguyễn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Văn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Phúc</a:t>
            </a:r>
            <a:endParaRPr lang="en-US" b="1"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95252477-8EDD-4FCD-8867-E6880059A2FC}"/>
              </a:ext>
            </a:extLst>
          </p:cNvPr>
          <p:cNvSpPr/>
          <p:nvPr/>
        </p:nvSpPr>
        <p:spPr>
          <a:xfrm>
            <a:off x="5609408" y="4141793"/>
            <a:ext cx="3107872" cy="523220"/>
          </a:xfrm>
          <a:prstGeom prst="rect">
            <a:avLst/>
          </a:prstGeom>
        </p:spPr>
        <p:txBody>
          <a:bodyPr wrap="square">
            <a:spAutoFit/>
          </a:bodyPr>
          <a:lstStyle/>
          <a:p>
            <a:r>
              <a:rPr lang="en-US" b="1" dirty="0" err="1">
                <a:latin typeface="Times New Roman" panose="02020603050405020304" pitchFamily="18" charset="0"/>
                <a:cs typeface="Times New Roman" panose="02020603050405020304" pitchFamily="18" charset="0"/>
              </a:rPr>
              <a:t>Nhữ</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Đình</a:t>
            </a:r>
            <a:r>
              <a:rPr lang="en-US" b="1" dirty="0">
                <a:latin typeface="Times New Roman" panose="02020603050405020304" pitchFamily="18" charset="0"/>
                <a:cs typeface="Times New Roman" panose="02020603050405020304" pitchFamily="18" charset="0"/>
              </a:rPr>
              <a:t> Thành     	       20119283</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Chu </a:t>
            </a:r>
            <a:r>
              <a:rPr lang="en-US" b="1" dirty="0" err="1">
                <a:latin typeface="Times New Roman" panose="02020603050405020304" pitchFamily="18" charset="0"/>
                <a:cs typeface="Times New Roman" panose="02020603050405020304" pitchFamily="18" charset="0"/>
              </a:rPr>
              <a:t>Trương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Phương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Hiền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20119226</a:t>
            </a:r>
            <a:endParaRPr lang="en-US" dirty="0">
              <a:latin typeface="Times New Roman" panose="02020603050405020304" pitchFamily="18" charset="0"/>
              <a:cs typeface="Times New Roman" panose="02020603050405020304" pitchFamily="18" charset="0"/>
            </a:endParaRPr>
          </a:p>
        </p:txBody>
      </p:sp>
      <p:pic>
        <p:nvPicPr>
          <p:cNvPr id="13" name="Google Shape;300;p39">
            <a:extLst>
              <a:ext uri="{FF2B5EF4-FFF2-40B4-BE49-F238E27FC236}">
                <a16:creationId xmlns:a16="http://schemas.microsoft.com/office/drawing/2014/main" id="{39A2EB6F-8683-4641-893F-065A089C1A01}"/>
              </a:ext>
            </a:extLst>
          </p:cNvPr>
          <p:cNvPicPr preferRelativeResize="0"/>
          <p:nvPr/>
        </p:nvPicPr>
        <p:blipFill>
          <a:blip r:embed="rId5">
            <a:alphaModFix/>
          </a:blip>
          <a:stretch>
            <a:fillRect/>
          </a:stretch>
        </p:blipFill>
        <p:spPr>
          <a:xfrm>
            <a:off x="-1495919" y="1260546"/>
            <a:ext cx="2305500" cy="2305500"/>
          </a:xfrm>
          <a:prstGeom prst="rect">
            <a:avLst/>
          </a:prstGeom>
          <a:noFill/>
          <a:ln>
            <a:noFill/>
          </a:ln>
        </p:spPr>
      </p:pic>
      <p:sp>
        <p:nvSpPr>
          <p:cNvPr id="2" name="Rectangle 1">
            <a:extLst>
              <a:ext uri="{FF2B5EF4-FFF2-40B4-BE49-F238E27FC236}">
                <a16:creationId xmlns:a16="http://schemas.microsoft.com/office/drawing/2014/main" id="{4BC37C63-352B-4B29-A599-1C5E79FB7BA8}"/>
              </a:ext>
            </a:extLst>
          </p:cNvPr>
          <p:cNvSpPr/>
          <p:nvPr/>
        </p:nvSpPr>
        <p:spPr>
          <a:xfrm>
            <a:off x="-354618" y="2113587"/>
            <a:ext cx="9654540" cy="1168718"/>
          </a:xfrm>
          <a:prstGeom prst="rect">
            <a:avLst/>
          </a:prstGeom>
        </p:spPr>
        <p:txBody>
          <a:bodyPr wrap="square">
            <a:spAutoFit/>
          </a:bodyPr>
          <a:lstStyle/>
          <a:p>
            <a:pPr indent="269875" algn="ctr">
              <a:lnSpc>
                <a:spcPct val="150000"/>
              </a:lnSpc>
              <a:spcBef>
                <a:spcPts val="30"/>
              </a:spcBef>
              <a:spcAft>
                <a:spcPts val="30"/>
              </a:spcAft>
            </a:pPr>
            <a:r>
              <a:rPr lang="en-US" sz="2480" b="1" dirty="0">
                <a:solidFill>
                  <a:schemeClr val="tx1"/>
                </a:solidFill>
                <a:latin typeface="Times New Roman" panose="02020603050405020304" pitchFamily="18" charset="0"/>
                <a:ea typeface="Times New Roman" panose="02020603050405020304" pitchFamily="18" charset="0"/>
              </a:rPr>
              <a:t>THIẾT KẾ VÀ THI CÔNG HỆ THỐNG </a:t>
            </a:r>
          </a:p>
          <a:p>
            <a:pPr indent="269875" algn="ctr">
              <a:lnSpc>
                <a:spcPct val="150000"/>
              </a:lnSpc>
              <a:spcBef>
                <a:spcPts val="30"/>
              </a:spcBef>
              <a:spcAft>
                <a:spcPts val="30"/>
              </a:spcAft>
            </a:pPr>
            <a:r>
              <a:rPr lang="en-US" sz="2480" b="1" dirty="0">
                <a:solidFill>
                  <a:schemeClr val="tx1"/>
                </a:solidFill>
                <a:latin typeface="Times New Roman" panose="02020603050405020304" pitchFamily="18" charset="0"/>
                <a:ea typeface="Times New Roman" panose="02020603050405020304" pitchFamily="18" charset="0"/>
              </a:rPr>
              <a:t>ĐIỀU KHIỂN VÀ GIÁM SÁT XƯỞNG ĐÓNG GÓI BÚN KHÔ</a:t>
            </a:r>
            <a:endParaRPr lang="en-US" sz="2480" b="1" dirty="0">
              <a:solidFill>
                <a:schemeClr val="tx1"/>
              </a:solidFill>
              <a:effectLst/>
              <a:latin typeface="Times New Roman" panose="02020603050405020304" pitchFamily="18" charset="0"/>
              <a:ea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7" name="Google Shape;457;p51"/>
          <p:cNvPicPr preferRelativeResize="0"/>
          <p:nvPr/>
        </p:nvPicPr>
        <p:blipFill>
          <a:blip r:embed="rId3">
            <a:alphaModFix/>
          </a:blip>
          <a:stretch>
            <a:fillRect/>
          </a:stretch>
        </p:blipFill>
        <p:spPr>
          <a:xfrm>
            <a:off x="-1071202" y="-60821"/>
            <a:ext cx="2511451" cy="3059850"/>
          </a:xfrm>
          <a:prstGeom prst="rect">
            <a:avLst/>
          </a:prstGeom>
          <a:noFill/>
          <a:ln>
            <a:noFill/>
          </a:ln>
        </p:spPr>
      </p:pic>
      <p:pic>
        <p:nvPicPr>
          <p:cNvPr id="458" name="Google Shape;458;p51"/>
          <p:cNvPicPr preferRelativeResize="0"/>
          <p:nvPr/>
        </p:nvPicPr>
        <p:blipFill>
          <a:blip r:embed="rId4">
            <a:alphaModFix/>
          </a:blip>
          <a:stretch>
            <a:fillRect/>
          </a:stretch>
        </p:blipFill>
        <p:spPr>
          <a:xfrm>
            <a:off x="5912965" y="3744200"/>
            <a:ext cx="3231035" cy="3231031"/>
          </a:xfrm>
          <a:prstGeom prst="rect">
            <a:avLst/>
          </a:prstGeom>
          <a:noFill/>
          <a:ln>
            <a:noFill/>
          </a:ln>
        </p:spPr>
      </p:pic>
      <p:pic>
        <p:nvPicPr>
          <p:cNvPr id="6" name="Picture 5">
            <a:extLst>
              <a:ext uri="{FF2B5EF4-FFF2-40B4-BE49-F238E27FC236}">
                <a16:creationId xmlns:a16="http://schemas.microsoft.com/office/drawing/2014/main" id="{E4243E48-67CE-57B5-61DD-1479A27BFA98}"/>
              </a:ext>
            </a:extLst>
          </p:cNvPr>
          <p:cNvPicPr>
            <a:picLocks noChangeAspect="1"/>
          </p:cNvPicPr>
          <p:nvPr/>
        </p:nvPicPr>
        <p:blipFill>
          <a:blip r:embed="rId5"/>
          <a:stretch>
            <a:fillRect/>
          </a:stretch>
        </p:blipFill>
        <p:spPr>
          <a:xfrm>
            <a:off x="4081549" y="806673"/>
            <a:ext cx="4939008" cy="4120050"/>
          </a:xfrm>
          <a:prstGeom prst="rect">
            <a:avLst/>
          </a:prstGeom>
        </p:spPr>
      </p:pic>
      <p:sp>
        <p:nvSpPr>
          <p:cNvPr id="7" name="Rectangle 6">
            <a:extLst>
              <a:ext uri="{FF2B5EF4-FFF2-40B4-BE49-F238E27FC236}">
                <a16:creationId xmlns:a16="http://schemas.microsoft.com/office/drawing/2014/main" id="{060FEC9B-51CD-8B8A-1478-F9C17059F26F}"/>
              </a:ext>
            </a:extLst>
          </p:cNvPr>
          <p:cNvSpPr/>
          <p:nvPr/>
        </p:nvSpPr>
        <p:spPr>
          <a:xfrm>
            <a:off x="5652654" y="2016746"/>
            <a:ext cx="1242302" cy="434308"/>
          </a:xfrm>
          <a:prstGeom prst="rect">
            <a:avLst/>
          </a:prstGeom>
          <a:noFill/>
          <a:ln w="53975" cap="flat" cmpd="sng" algn="ctr">
            <a:solidFill>
              <a:schemeClr val="bg2">
                <a:lumMod val="50000"/>
              </a:schemeClr>
            </a:solidFill>
            <a:prstDash val="solid"/>
            <a:round/>
            <a:headEnd type="none" w="med" len="med"/>
            <a:tailEnd type="none" w="med" len="med"/>
          </a:ln>
          <a:effectLst>
            <a:outerShdw blurRad="50800" dist="50800" dir="5400000" sx="5000" sy="5000" algn="ctr" rotWithShape="0">
              <a:srgbClr val="000000">
                <a:alpha val="43137"/>
              </a:srgbClr>
            </a:outerShd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Google Shape;454;p51">
            <a:extLst>
              <a:ext uri="{FF2B5EF4-FFF2-40B4-BE49-F238E27FC236}">
                <a16:creationId xmlns:a16="http://schemas.microsoft.com/office/drawing/2014/main" id="{3DFABA75-F130-4C15-A8EE-96D715C0B1D2}"/>
              </a:ext>
            </a:extLst>
          </p:cNvPr>
          <p:cNvSpPr txBox="1">
            <a:spLocks noGrp="1"/>
          </p:cNvSpPr>
          <p:nvPr>
            <p:ph type="subTitle" idx="1"/>
          </p:nvPr>
        </p:nvSpPr>
        <p:spPr>
          <a:xfrm>
            <a:off x="1189656" y="106804"/>
            <a:ext cx="6764688" cy="882357"/>
          </a:xfrm>
          <a:prstGeom prst="rect">
            <a:avLst/>
          </a:prstGeom>
        </p:spPr>
        <p:txBody>
          <a:bodyPr spcFirstLastPara="1" wrap="square" lIns="91425" tIns="91425" rIns="91425" bIns="91425" anchor="b" anchorCtr="0">
            <a:noAutofit/>
          </a:bodyPr>
          <a:lstStyle/>
          <a:p>
            <a:pPr marL="0" indent="0" algn="ctr"/>
            <a:r>
              <a:rPr lang="en-US" b="1" dirty="0">
                <a:latin typeface="Times New Roman" panose="02020603050405020304" pitchFamily="18" charset="0"/>
                <a:cs typeface="Times New Roman" panose="02020603050405020304" pitchFamily="18" charset="0"/>
              </a:rPr>
              <a:t>Khối cảm biến và điều khiển thiết bị (Client) </a:t>
            </a:r>
          </a:p>
          <a:p>
            <a:pPr marL="0" lvl="0" indent="0" algn="ctr"/>
            <a:endParaRPr dirty="0"/>
          </a:p>
        </p:txBody>
      </p:sp>
      <p:pic>
        <p:nvPicPr>
          <p:cNvPr id="2050" name="Picture 2" descr="Học Arduino Bài 2 : Những điều cơ bản về Arduino">
            <a:extLst>
              <a:ext uri="{FF2B5EF4-FFF2-40B4-BE49-F238E27FC236}">
                <a16:creationId xmlns:a16="http://schemas.microsoft.com/office/drawing/2014/main" id="{90878639-199E-4201-B90B-2843BB6712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539" y="1638287"/>
            <a:ext cx="2218818" cy="221881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1E214F57-A1F3-46F2-9EDF-79D805E48463}"/>
              </a:ext>
            </a:extLst>
          </p:cNvPr>
          <p:cNvSpPr/>
          <p:nvPr/>
        </p:nvSpPr>
        <p:spPr>
          <a:xfrm>
            <a:off x="1135050" y="3744200"/>
            <a:ext cx="1641796" cy="338554"/>
          </a:xfrm>
          <a:prstGeom prst="rect">
            <a:avLst/>
          </a:prstGeom>
        </p:spPr>
        <p:txBody>
          <a:bodyPr wrap="none">
            <a:spAutoFit/>
          </a:bodyPr>
          <a:lstStyle/>
          <a:p>
            <a:r>
              <a:rPr lang="en-US" sz="1600" b="1" dirty="0">
                <a:solidFill>
                  <a:srgbClr val="252FAD"/>
                </a:solidFill>
                <a:latin typeface="Times New Roman" panose="02020603050405020304" pitchFamily="18" charset="0"/>
              </a:rPr>
              <a:t>Arduino Uno R3</a:t>
            </a:r>
            <a:endParaRPr lang="en-US" sz="1600" b="1" dirty="0">
              <a:solidFill>
                <a:srgbClr val="252FAD"/>
              </a:solidFill>
            </a:endParaRPr>
          </a:p>
        </p:txBody>
      </p:sp>
      <p:sp>
        <p:nvSpPr>
          <p:cNvPr id="20" name="Google Shape;454;p51">
            <a:extLst>
              <a:ext uri="{FF2B5EF4-FFF2-40B4-BE49-F238E27FC236}">
                <a16:creationId xmlns:a16="http://schemas.microsoft.com/office/drawing/2014/main" id="{A90AFD16-2291-46C1-94AE-7B81EC273C14}"/>
              </a:ext>
            </a:extLst>
          </p:cNvPr>
          <p:cNvSpPr txBox="1">
            <a:spLocks/>
          </p:cNvSpPr>
          <p:nvPr/>
        </p:nvSpPr>
        <p:spPr>
          <a:xfrm>
            <a:off x="775485" y="928940"/>
            <a:ext cx="2360926" cy="9407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3000"/>
              <a:buFont typeface="Archivo"/>
              <a:buNone/>
              <a:defRPr sz="24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1600"/>
              </a:spcBef>
              <a:spcAft>
                <a:spcPts val="1600"/>
              </a:spcAft>
              <a:buClr>
                <a:schemeClr val="dk1"/>
              </a:buClr>
              <a:buSzPts val="3000"/>
              <a:buFont typeface="Archivo"/>
              <a:buNone/>
              <a:defRPr sz="3000" b="0" i="0" u="none" strike="noStrike" cap="none">
                <a:solidFill>
                  <a:schemeClr val="dk1"/>
                </a:solidFill>
                <a:latin typeface="Archivo"/>
                <a:ea typeface="Archivo"/>
                <a:cs typeface="Archivo"/>
                <a:sym typeface="Archivo"/>
              </a:defRPr>
            </a:lvl9pPr>
          </a:lstStyle>
          <a:p>
            <a:pPr marL="0" indent="0" algn="ctr"/>
            <a:r>
              <a:rPr lang="en-US" b="1" dirty="0">
                <a:latin typeface="Times New Roman" panose="02020603050405020304" pitchFamily="18" charset="0"/>
                <a:cs typeface="Times New Roman" panose="02020603050405020304" pitchFamily="18" charset="0"/>
              </a:rPr>
              <a:t>Khối xử lý</a:t>
            </a:r>
          </a:p>
          <a:p>
            <a:pPr marL="0" indent="0"/>
            <a:endParaRPr lang="en-US" dirty="0"/>
          </a:p>
        </p:txBody>
      </p:sp>
    </p:spTree>
    <p:extLst>
      <p:ext uri="{BB962C8B-B14F-4D97-AF65-F5344CB8AC3E}">
        <p14:creationId xmlns:p14="http://schemas.microsoft.com/office/powerpoint/2010/main" val="4200443033"/>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6" name="Google Shape;456;p51"/>
          <p:cNvSpPr/>
          <p:nvPr/>
        </p:nvSpPr>
        <p:spPr>
          <a:xfrm>
            <a:off x="615150" y="248245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57" name="Google Shape;457;p51"/>
          <p:cNvPicPr preferRelativeResize="0"/>
          <p:nvPr/>
        </p:nvPicPr>
        <p:blipFill>
          <a:blip r:embed="rId3">
            <a:alphaModFix/>
          </a:blip>
          <a:stretch>
            <a:fillRect/>
          </a:stretch>
        </p:blipFill>
        <p:spPr>
          <a:xfrm>
            <a:off x="-1071202" y="-60821"/>
            <a:ext cx="2511451" cy="3059850"/>
          </a:xfrm>
          <a:prstGeom prst="rect">
            <a:avLst/>
          </a:prstGeom>
          <a:noFill/>
          <a:ln>
            <a:noFill/>
          </a:ln>
        </p:spPr>
      </p:pic>
      <p:pic>
        <p:nvPicPr>
          <p:cNvPr id="458" name="Google Shape;458;p51"/>
          <p:cNvPicPr preferRelativeResize="0"/>
          <p:nvPr/>
        </p:nvPicPr>
        <p:blipFill>
          <a:blip r:embed="rId4">
            <a:alphaModFix/>
          </a:blip>
          <a:stretch>
            <a:fillRect/>
          </a:stretch>
        </p:blipFill>
        <p:spPr>
          <a:xfrm>
            <a:off x="5912965" y="3744200"/>
            <a:ext cx="3231035" cy="3231031"/>
          </a:xfrm>
          <a:prstGeom prst="rect">
            <a:avLst/>
          </a:prstGeom>
          <a:noFill/>
          <a:ln>
            <a:noFill/>
          </a:ln>
        </p:spPr>
      </p:pic>
      <p:sp>
        <p:nvSpPr>
          <p:cNvPr id="4" name="Rectangle 3">
            <a:extLst>
              <a:ext uri="{FF2B5EF4-FFF2-40B4-BE49-F238E27FC236}">
                <a16:creationId xmlns:a16="http://schemas.microsoft.com/office/drawing/2014/main" id="{0868E857-FA6E-4ACE-BE0F-C9C3FB9EA1F0}"/>
              </a:ext>
            </a:extLst>
          </p:cNvPr>
          <p:cNvSpPr/>
          <p:nvPr/>
        </p:nvSpPr>
        <p:spPr>
          <a:xfrm>
            <a:off x="1485579" y="2451054"/>
            <a:ext cx="1562949" cy="584775"/>
          </a:xfrm>
          <a:prstGeom prst="rect">
            <a:avLst/>
          </a:prstGeom>
        </p:spPr>
        <p:txBody>
          <a:bodyPr wrap="square">
            <a:spAutoFit/>
          </a:bodyPr>
          <a:lstStyle/>
          <a:p>
            <a:r>
              <a:rPr lang="en-US" sz="1600" b="1" dirty="0" err="1">
                <a:solidFill>
                  <a:srgbClr val="252FAD"/>
                </a:solidFill>
                <a:latin typeface="Times New Roman" panose="02020603050405020304" pitchFamily="18" charset="0"/>
                <a:ea typeface="Times New Roman" panose="02020603050405020304" pitchFamily="18" charset="0"/>
              </a:rPr>
              <a:t>Cảm</a:t>
            </a:r>
            <a:r>
              <a:rPr lang="en-US" sz="1600" b="1" dirty="0">
                <a:solidFill>
                  <a:srgbClr val="252FAD"/>
                </a:solidFill>
                <a:latin typeface="Times New Roman" panose="02020603050405020304" pitchFamily="18" charset="0"/>
                <a:ea typeface="Times New Roman" panose="02020603050405020304" pitchFamily="18" charset="0"/>
              </a:rPr>
              <a:t> </a:t>
            </a:r>
            <a:r>
              <a:rPr lang="en-US" sz="1600" b="1" dirty="0" err="1">
                <a:solidFill>
                  <a:srgbClr val="252FAD"/>
                </a:solidFill>
                <a:latin typeface="Times New Roman" panose="02020603050405020304" pitchFamily="18" charset="0"/>
                <a:ea typeface="Times New Roman" panose="02020603050405020304" pitchFamily="18" charset="0"/>
              </a:rPr>
              <a:t>biến</a:t>
            </a:r>
            <a:r>
              <a:rPr lang="en-US" sz="1600" b="1" dirty="0">
                <a:solidFill>
                  <a:srgbClr val="252FAD"/>
                </a:solidFill>
                <a:latin typeface="Times New Roman" panose="02020603050405020304" pitchFamily="18" charset="0"/>
                <a:ea typeface="Times New Roman" panose="02020603050405020304" pitchFamily="18" charset="0"/>
              </a:rPr>
              <a:t> </a:t>
            </a:r>
            <a:r>
              <a:rPr lang="en-US" sz="1600" b="1" dirty="0" err="1">
                <a:solidFill>
                  <a:srgbClr val="252FAD"/>
                </a:solidFill>
                <a:latin typeface="Times New Roman" panose="02020603050405020304" pitchFamily="18" charset="0"/>
                <a:ea typeface="Times New Roman" panose="02020603050405020304" pitchFamily="18" charset="0"/>
              </a:rPr>
              <a:t>phát</a:t>
            </a:r>
            <a:r>
              <a:rPr lang="en-US" sz="1600" b="1" dirty="0">
                <a:solidFill>
                  <a:srgbClr val="252FAD"/>
                </a:solidFill>
                <a:latin typeface="Times New Roman" panose="02020603050405020304" pitchFamily="18" charset="0"/>
                <a:ea typeface="Times New Roman" panose="02020603050405020304" pitchFamily="18" charset="0"/>
              </a:rPr>
              <a:t> </a:t>
            </a:r>
            <a:r>
              <a:rPr lang="en-US" sz="1600" b="1" dirty="0" err="1">
                <a:solidFill>
                  <a:srgbClr val="252FAD"/>
                </a:solidFill>
                <a:latin typeface="Times New Roman" panose="02020603050405020304" pitchFamily="18" charset="0"/>
                <a:ea typeface="Times New Roman" panose="02020603050405020304" pitchFamily="18" charset="0"/>
              </a:rPr>
              <a:t>hiện</a:t>
            </a:r>
            <a:r>
              <a:rPr lang="en-US" sz="1600" b="1" dirty="0">
                <a:solidFill>
                  <a:srgbClr val="252FAD"/>
                </a:solidFill>
                <a:latin typeface="Times New Roman" panose="02020603050405020304" pitchFamily="18" charset="0"/>
                <a:ea typeface="Times New Roman" panose="02020603050405020304" pitchFamily="18" charset="0"/>
              </a:rPr>
              <a:t> </a:t>
            </a:r>
            <a:r>
              <a:rPr lang="en-US" sz="1600" b="1" dirty="0" err="1">
                <a:solidFill>
                  <a:srgbClr val="252FAD"/>
                </a:solidFill>
                <a:latin typeface="Times New Roman" panose="02020603050405020304" pitchFamily="18" charset="0"/>
                <a:ea typeface="Times New Roman" panose="02020603050405020304" pitchFamily="18" charset="0"/>
              </a:rPr>
              <a:t>lửa</a:t>
            </a:r>
            <a:endParaRPr lang="en-US" sz="1600" b="1" dirty="0">
              <a:solidFill>
                <a:srgbClr val="252FAD"/>
              </a:solidFill>
            </a:endParaRPr>
          </a:p>
        </p:txBody>
      </p:sp>
      <p:sp>
        <p:nvSpPr>
          <p:cNvPr id="13" name="Rectangle 12">
            <a:extLst>
              <a:ext uri="{FF2B5EF4-FFF2-40B4-BE49-F238E27FC236}">
                <a16:creationId xmlns:a16="http://schemas.microsoft.com/office/drawing/2014/main" id="{A657A710-DBF1-4FD9-8C86-CE49EB3C67C5}"/>
              </a:ext>
            </a:extLst>
          </p:cNvPr>
          <p:cNvSpPr/>
          <p:nvPr/>
        </p:nvSpPr>
        <p:spPr>
          <a:xfrm>
            <a:off x="1473444" y="1314459"/>
            <a:ext cx="1734770" cy="338554"/>
          </a:xfrm>
          <a:prstGeom prst="rect">
            <a:avLst/>
          </a:prstGeom>
        </p:spPr>
        <p:txBody>
          <a:bodyPr wrap="none">
            <a:spAutoFit/>
          </a:bodyPr>
          <a:lstStyle/>
          <a:p>
            <a:r>
              <a:rPr lang="en-US" sz="1600" b="1" dirty="0" err="1">
                <a:solidFill>
                  <a:srgbClr val="252FAD"/>
                </a:solidFill>
                <a:latin typeface="Times New Roman" panose="02020603050405020304" pitchFamily="18" charset="0"/>
                <a:ea typeface="Times New Roman" panose="02020603050405020304" pitchFamily="18" charset="0"/>
              </a:rPr>
              <a:t>Cảm</a:t>
            </a:r>
            <a:r>
              <a:rPr lang="en-US" sz="1600" b="1" dirty="0">
                <a:solidFill>
                  <a:srgbClr val="252FAD"/>
                </a:solidFill>
                <a:latin typeface="Times New Roman" panose="02020603050405020304" pitchFamily="18" charset="0"/>
                <a:ea typeface="Times New Roman" panose="02020603050405020304" pitchFamily="18" charset="0"/>
              </a:rPr>
              <a:t> </a:t>
            </a:r>
            <a:r>
              <a:rPr lang="en-US" sz="1600" b="1" dirty="0" err="1">
                <a:solidFill>
                  <a:srgbClr val="252FAD"/>
                </a:solidFill>
                <a:latin typeface="Times New Roman" panose="02020603050405020304" pitchFamily="18" charset="0"/>
                <a:ea typeface="Times New Roman" panose="02020603050405020304" pitchFamily="18" charset="0"/>
              </a:rPr>
              <a:t>biến</a:t>
            </a:r>
            <a:r>
              <a:rPr lang="en-US" sz="1600" b="1" dirty="0">
                <a:solidFill>
                  <a:srgbClr val="252FAD"/>
                </a:solidFill>
                <a:latin typeface="Times New Roman" panose="02020603050405020304" pitchFamily="18" charset="0"/>
                <a:ea typeface="Times New Roman" panose="02020603050405020304" pitchFamily="18" charset="0"/>
              </a:rPr>
              <a:t> DHT11</a:t>
            </a:r>
            <a:endParaRPr lang="en-US" sz="1600" b="1" dirty="0">
              <a:solidFill>
                <a:srgbClr val="252FAD"/>
              </a:solidFill>
            </a:endParaRPr>
          </a:p>
        </p:txBody>
      </p:sp>
      <p:pic>
        <p:nvPicPr>
          <p:cNvPr id="3075" name="Picture 34">
            <a:extLst>
              <a:ext uri="{FF2B5EF4-FFF2-40B4-BE49-F238E27FC236}">
                <a16:creationId xmlns:a16="http://schemas.microsoft.com/office/drawing/2014/main" id="{5C58085D-6874-4E2C-9979-4FBB054E9B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845" y="863829"/>
            <a:ext cx="1198380" cy="11450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20">
            <a:extLst>
              <a:ext uri="{FF2B5EF4-FFF2-40B4-BE49-F238E27FC236}">
                <a16:creationId xmlns:a16="http://schemas.microsoft.com/office/drawing/2014/main" id="{D801B696-8829-4765-8C2A-3D811DC14D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845" y="2152574"/>
            <a:ext cx="1170404" cy="14681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47">
            <a:extLst>
              <a:ext uri="{FF2B5EF4-FFF2-40B4-BE49-F238E27FC236}">
                <a16:creationId xmlns:a16="http://schemas.microsoft.com/office/drawing/2014/main" id="{B25A34D5-DB9F-42AD-9404-70BE955FF1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845" y="3891291"/>
            <a:ext cx="1562949" cy="7753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B18FB41A-34E9-4308-B2A2-BD0EC0FCEF25}"/>
              </a:ext>
            </a:extLst>
          </p:cNvPr>
          <p:cNvSpPr/>
          <p:nvPr/>
        </p:nvSpPr>
        <p:spPr>
          <a:xfrm>
            <a:off x="1965488" y="3986569"/>
            <a:ext cx="1137588" cy="584775"/>
          </a:xfrm>
          <a:prstGeom prst="rect">
            <a:avLst/>
          </a:prstGeom>
        </p:spPr>
        <p:txBody>
          <a:bodyPr wrap="square">
            <a:spAutoFit/>
          </a:bodyPr>
          <a:lstStyle/>
          <a:p>
            <a:r>
              <a:rPr lang="en-US" sz="1600" b="1" dirty="0" err="1">
                <a:solidFill>
                  <a:srgbClr val="252FAD"/>
                </a:solidFill>
                <a:latin typeface="Times New Roman" panose="02020603050405020304" pitchFamily="18" charset="0"/>
                <a:ea typeface="Times New Roman" panose="02020603050405020304" pitchFamily="18" charset="0"/>
              </a:rPr>
              <a:t>Cảm</a:t>
            </a:r>
            <a:r>
              <a:rPr lang="en-US" sz="1600" b="1" dirty="0">
                <a:solidFill>
                  <a:srgbClr val="252FAD"/>
                </a:solidFill>
                <a:latin typeface="Times New Roman" panose="02020603050405020304" pitchFamily="18" charset="0"/>
                <a:ea typeface="Times New Roman" panose="02020603050405020304" pitchFamily="18" charset="0"/>
              </a:rPr>
              <a:t> </a:t>
            </a:r>
            <a:r>
              <a:rPr lang="en-US" sz="1600" b="1" dirty="0" err="1">
                <a:solidFill>
                  <a:srgbClr val="252FAD"/>
                </a:solidFill>
                <a:latin typeface="Times New Roman" panose="02020603050405020304" pitchFamily="18" charset="0"/>
                <a:ea typeface="Times New Roman" panose="02020603050405020304" pitchFamily="18" charset="0"/>
              </a:rPr>
              <a:t>biến</a:t>
            </a:r>
            <a:r>
              <a:rPr lang="en-US" sz="1600" b="1" dirty="0">
                <a:solidFill>
                  <a:srgbClr val="252FAD"/>
                </a:solidFill>
                <a:latin typeface="Times New Roman" panose="02020603050405020304" pitchFamily="18" charset="0"/>
                <a:ea typeface="Times New Roman" panose="02020603050405020304" pitchFamily="18" charset="0"/>
              </a:rPr>
              <a:t> MQ135</a:t>
            </a:r>
            <a:endParaRPr lang="en-US" sz="1600" b="1" dirty="0">
              <a:solidFill>
                <a:srgbClr val="252FAD"/>
              </a:solidFill>
            </a:endParaRPr>
          </a:p>
        </p:txBody>
      </p:sp>
      <p:sp>
        <p:nvSpPr>
          <p:cNvPr id="454" name="Google Shape;454;p51"/>
          <p:cNvSpPr txBox="1">
            <a:spLocks noGrp="1"/>
          </p:cNvSpPr>
          <p:nvPr>
            <p:ph type="subTitle" idx="1"/>
          </p:nvPr>
        </p:nvSpPr>
        <p:spPr>
          <a:xfrm>
            <a:off x="259786" y="270095"/>
            <a:ext cx="2360926" cy="940719"/>
          </a:xfrm>
          <a:prstGeom prst="rect">
            <a:avLst/>
          </a:prstGeom>
        </p:spPr>
        <p:txBody>
          <a:bodyPr spcFirstLastPara="1" wrap="square" lIns="91425" tIns="91425" rIns="91425" bIns="91425" anchor="b" anchorCtr="0">
            <a:noAutofit/>
          </a:bodyPr>
          <a:lstStyle/>
          <a:p>
            <a:pPr marL="0" indent="0"/>
            <a:r>
              <a:rPr lang="en-US" b="1" dirty="0" err="1">
                <a:latin typeface="Times New Roman" panose="02020603050405020304" pitchFamily="18" charset="0"/>
                <a:cs typeface="Times New Roman" panose="02020603050405020304" pitchFamily="18" charset="0"/>
              </a:rPr>
              <a:t>Khối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cảm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biến</a:t>
            </a:r>
            <a:endParaRPr lang="en-US" b="1" dirty="0">
              <a:latin typeface="Times New Roman" panose="02020603050405020304" pitchFamily="18" charset="0"/>
              <a:cs typeface="Times New Roman" panose="02020603050405020304" pitchFamily="18" charset="0"/>
            </a:endParaRPr>
          </a:p>
          <a:p>
            <a:pPr marL="0" lvl="0" indent="0"/>
            <a:endParaRPr dirty="0"/>
          </a:p>
        </p:txBody>
      </p:sp>
      <p:pic>
        <p:nvPicPr>
          <p:cNvPr id="6" name="Picture 5">
            <a:extLst>
              <a:ext uri="{FF2B5EF4-FFF2-40B4-BE49-F238E27FC236}">
                <a16:creationId xmlns:a16="http://schemas.microsoft.com/office/drawing/2014/main" id="{E4243E48-67CE-57B5-61DD-1479A27BFA98}"/>
              </a:ext>
            </a:extLst>
          </p:cNvPr>
          <p:cNvPicPr>
            <a:picLocks noChangeAspect="1"/>
          </p:cNvPicPr>
          <p:nvPr/>
        </p:nvPicPr>
        <p:blipFill>
          <a:blip r:embed="rId8"/>
          <a:stretch>
            <a:fillRect/>
          </a:stretch>
        </p:blipFill>
        <p:spPr>
          <a:xfrm>
            <a:off x="3318622" y="170252"/>
            <a:ext cx="5701935" cy="4756472"/>
          </a:xfrm>
          <a:prstGeom prst="rect">
            <a:avLst/>
          </a:prstGeom>
        </p:spPr>
      </p:pic>
      <p:sp>
        <p:nvSpPr>
          <p:cNvPr id="7" name="Rectangle 6">
            <a:extLst>
              <a:ext uri="{FF2B5EF4-FFF2-40B4-BE49-F238E27FC236}">
                <a16:creationId xmlns:a16="http://schemas.microsoft.com/office/drawing/2014/main" id="{060FEC9B-51CD-8B8A-1478-F9C17059F26F}"/>
              </a:ext>
            </a:extLst>
          </p:cNvPr>
          <p:cNvSpPr/>
          <p:nvPr/>
        </p:nvSpPr>
        <p:spPr>
          <a:xfrm>
            <a:off x="3610303" y="1595379"/>
            <a:ext cx="1363718" cy="469904"/>
          </a:xfrm>
          <a:prstGeom prst="rect">
            <a:avLst/>
          </a:prstGeom>
          <a:noFill/>
          <a:ln w="53975" cap="flat" cmpd="sng" algn="ctr">
            <a:solidFill>
              <a:schemeClr val="bg2">
                <a:lumMod val="50000"/>
              </a:schemeClr>
            </a:solidFill>
            <a:prstDash val="solid"/>
            <a:round/>
            <a:headEnd type="none" w="med" len="med"/>
            <a:tailEnd type="none" w="med" len="med"/>
          </a:ln>
          <a:effectLst>
            <a:outerShdw blurRad="50800" dist="50800" dir="5400000" sx="5000" sy="5000" algn="ctr" rotWithShape="0">
              <a:srgbClr val="000000">
                <a:alpha val="43137"/>
              </a:srgbClr>
            </a:outerShd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119557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3">
          <a:extLst>
            <a:ext uri="{FF2B5EF4-FFF2-40B4-BE49-F238E27FC236}">
              <a16:creationId xmlns:a16="http://schemas.microsoft.com/office/drawing/2014/main" id="{02018F6E-38A5-CDEE-71F5-694008CBD9B9}"/>
            </a:ext>
          </a:extLst>
        </p:cNvPr>
        <p:cNvGrpSpPr/>
        <p:nvPr/>
      </p:nvGrpSpPr>
      <p:grpSpPr>
        <a:xfrm>
          <a:off x="0" y="0"/>
          <a:ext cx="0" cy="0"/>
          <a:chOff x="0" y="0"/>
          <a:chExt cx="0" cy="0"/>
        </a:xfrm>
      </p:grpSpPr>
      <p:sp>
        <p:nvSpPr>
          <p:cNvPr id="456" name="Google Shape;456;p51">
            <a:extLst>
              <a:ext uri="{FF2B5EF4-FFF2-40B4-BE49-F238E27FC236}">
                <a16:creationId xmlns:a16="http://schemas.microsoft.com/office/drawing/2014/main" id="{46890549-BB6B-ED3F-33E5-DDBA746C16C2}"/>
              </a:ext>
            </a:extLst>
          </p:cNvPr>
          <p:cNvSpPr/>
          <p:nvPr/>
        </p:nvSpPr>
        <p:spPr>
          <a:xfrm>
            <a:off x="414146" y="3531529"/>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57" name="Google Shape;457;p51">
            <a:extLst>
              <a:ext uri="{FF2B5EF4-FFF2-40B4-BE49-F238E27FC236}">
                <a16:creationId xmlns:a16="http://schemas.microsoft.com/office/drawing/2014/main" id="{2EE1F62D-E6A5-0837-A862-6DE670DDE942}"/>
              </a:ext>
            </a:extLst>
          </p:cNvPr>
          <p:cNvPicPr preferRelativeResize="0"/>
          <p:nvPr/>
        </p:nvPicPr>
        <p:blipFill>
          <a:blip r:embed="rId3">
            <a:alphaModFix/>
          </a:blip>
          <a:stretch>
            <a:fillRect/>
          </a:stretch>
        </p:blipFill>
        <p:spPr>
          <a:xfrm>
            <a:off x="2052105" y="4119292"/>
            <a:ext cx="2511451" cy="3059850"/>
          </a:xfrm>
          <a:prstGeom prst="rect">
            <a:avLst/>
          </a:prstGeom>
          <a:noFill/>
          <a:ln>
            <a:noFill/>
          </a:ln>
        </p:spPr>
      </p:pic>
      <p:pic>
        <p:nvPicPr>
          <p:cNvPr id="458" name="Google Shape;458;p51">
            <a:extLst>
              <a:ext uri="{FF2B5EF4-FFF2-40B4-BE49-F238E27FC236}">
                <a16:creationId xmlns:a16="http://schemas.microsoft.com/office/drawing/2014/main" id="{329A686C-AE02-2C07-7790-8346E6224FDD}"/>
              </a:ext>
            </a:extLst>
          </p:cNvPr>
          <p:cNvPicPr preferRelativeResize="0"/>
          <p:nvPr/>
        </p:nvPicPr>
        <p:blipFill>
          <a:blip r:embed="rId4">
            <a:alphaModFix/>
          </a:blip>
          <a:stretch>
            <a:fillRect/>
          </a:stretch>
        </p:blipFill>
        <p:spPr>
          <a:xfrm>
            <a:off x="6751993" y="-1851940"/>
            <a:ext cx="3231035" cy="3231031"/>
          </a:xfrm>
          <a:prstGeom prst="rect">
            <a:avLst/>
          </a:prstGeom>
          <a:noFill/>
          <a:ln>
            <a:noFill/>
          </a:ln>
        </p:spPr>
      </p:pic>
      <p:sp>
        <p:nvSpPr>
          <p:cNvPr id="8" name="Google Shape;454;p51">
            <a:extLst>
              <a:ext uri="{FF2B5EF4-FFF2-40B4-BE49-F238E27FC236}">
                <a16:creationId xmlns:a16="http://schemas.microsoft.com/office/drawing/2014/main" id="{D8187D66-CD3C-1986-16B7-75F948D2B045}"/>
              </a:ext>
            </a:extLst>
          </p:cNvPr>
          <p:cNvSpPr txBox="1">
            <a:spLocks/>
          </p:cNvSpPr>
          <p:nvPr/>
        </p:nvSpPr>
        <p:spPr>
          <a:xfrm>
            <a:off x="108157" y="183968"/>
            <a:ext cx="2604563" cy="9407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3000"/>
              <a:buFont typeface="Archivo"/>
              <a:buNone/>
              <a:defRPr sz="24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1600"/>
              </a:spcBef>
              <a:spcAft>
                <a:spcPts val="1600"/>
              </a:spcAft>
              <a:buClr>
                <a:schemeClr val="dk1"/>
              </a:buClr>
              <a:buSzPts val="3000"/>
              <a:buFont typeface="Archivo"/>
              <a:buNone/>
              <a:defRPr sz="3000" b="0" i="0" u="none" strike="noStrike" cap="none">
                <a:solidFill>
                  <a:schemeClr val="dk1"/>
                </a:solidFill>
                <a:latin typeface="Archivo"/>
                <a:ea typeface="Archivo"/>
                <a:cs typeface="Archivo"/>
                <a:sym typeface="Archivo"/>
              </a:defRPr>
            </a:lvl9pPr>
          </a:lstStyle>
          <a:p>
            <a:pPr marL="0" indent="0"/>
            <a:r>
              <a:rPr lang="en-US" b="1" dirty="0" err="1">
                <a:latin typeface="Times New Roman" panose="02020603050405020304" pitchFamily="18" charset="0"/>
                <a:cs typeface="Times New Roman" panose="02020603050405020304" pitchFamily="18" charset="0"/>
              </a:rPr>
              <a:t>Khối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truyền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nhận</a:t>
            </a:r>
            <a:endParaRPr lang="en-US" b="1" dirty="0">
              <a:latin typeface="Times New Roman" panose="02020603050405020304" pitchFamily="18" charset="0"/>
              <a:cs typeface="Times New Roman" panose="02020603050405020304" pitchFamily="18" charset="0"/>
            </a:endParaRPr>
          </a:p>
          <a:p>
            <a:pPr marL="0" indent="0"/>
            <a:endParaRPr lang="en-US" dirty="0"/>
          </a:p>
        </p:txBody>
      </p:sp>
      <p:sp>
        <p:nvSpPr>
          <p:cNvPr id="11" name="Rectangle 10">
            <a:extLst>
              <a:ext uri="{FF2B5EF4-FFF2-40B4-BE49-F238E27FC236}">
                <a16:creationId xmlns:a16="http://schemas.microsoft.com/office/drawing/2014/main" id="{1FE284CE-A101-3D91-8EF0-FE14167AB936}"/>
              </a:ext>
            </a:extLst>
          </p:cNvPr>
          <p:cNvSpPr/>
          <p:nvPr/>
        </p:nvSpPr>
        <p:spPr>
          <a:xfrm>
            <a:off x="269345" y="2905753"/>
            <a:ext cx="2837636" cy="338554"/>
          </a:xfrm>
          <a:prstGeom prst="rect">
            <a:avLst/>
          </a:prstGeom>
        </p:spPr>
        <p:txBody>
          <a:bodyPr wrap="none">
            <a:spAutoFit/>
          </a:bodyPr>
          <a:lstStyle/>
          <a:p>
            <a:r>
              <a:rPr lang="it-IT" sz="1600" b="1" dirty="0">
                <a:solidFill>
                  <a:srgbClr val="252FAD"/>
                </a:solidFill>
                <a:latin typeface="Times New Roman" panose="02020603050405020304" pitchFamily="18" charset="0"/>
                <a:ea typeface="Times New Roman" panose="02020603050405020304" pitchFamily="18" charset="0"/>
              </a:rPr>
              <a:t>Module RF SX1278 LoRa E32</a:t>
            </a:r>
            <a:endParaRPr lang="en-US" sz="1600" b="1" dirty="0">
              <a:solidFill>
                <a:srgbClr val="252FAD"/>
              </a:solidFill>
            </a:endParaRPr>
          </a:p>
        </p:txBody>
      </p:sp>
      <p:pic>
        <p:nvPicPr>
          <p:cNvPr id="2" name="Picture 1">
            <a:extLst>
              <a:ext uri="{FF2B5EF4-FFF2-40B4-BE49-F238E27FC236}">
                <a16:creationId xmlns:a16="http://schemas.microsoft.com/office/drawing/2014/main" id="{D13BEDF2-8E37-BA03-2508-07C3E8B6C384}"/>
              </a:ext>
            </a:extLst>
          </p:cNvPr>
          <p:cNvPicPr>
            <a:picLocks noChangeAspect="1"/>
          </p:cNvPicPr>
          <p:nvPr/>
        </p:nvPicPr>
        <p:blipFill>
          <a:blip r:embed="rId5"/>
          <a:stretch>
            <a:fillRect/>
          </a:stretch>
        </p:blipFill>
        <p:spPr>
          <a:xfrm>
            <a:off x="3318622" y="170251"/>
            <a:ext cx="5717221" cy="4783849"/>
          </a:xfrm>
          <a:prstGeom prst="rect">
            <a:avLst/>
          </a:prstGeom>
        </p:spPr>
      </p:pic>
      <p:sp>
        <p:nvSpPr>
          <p:cNvPr id="3" name="Rectangle 2">
            <a:extLst>
              <a:ext uri="{FF2B5EF4-FFF2-40B4-BE49-F238E27FC236}">
                <a16:creationId xmlns:a16="http://schemas.microsoft.com/office/drawing/2014/main" id="{B106769F-4ADA-BD0F-2591-FB9843CD0D85}"/>
              </a:ext>
            </a:extLst>
          </p:cNvPr>
          <p:cNvSpPr/>
          <p:nvPr/>
        </p:nvSpPr>
        <p:spPr>
          <a:xfrm>
            <a:off x="7235398" y="536810"/>
            <a:ext cx="1428542" cy="462911"/>
          </a:xfrm>
          <a:prstGeom prst="rect">
            <a:avLst/>
          </a:prstGeom>
          <a:noFill/>
          <a:ln w="53975" cap="flat" cmpd="sng" algn="ctr">
            <a:solidFill>
              <a:schemeClr val="bg2">
                <a:lumMod val="50000"/>
              </a:schemeClr>
            </a:solidFill>
            <a:prstDash val="solid"/>
            <a:round/>
            <a:headEnd type="none" w="med" len="med"/>
            <a:tailEnd type="none" w="med" len="med"/>
          </a:ln>
          <a:effectLst>
            <a:outerShdw blurRad="50800" dist="50800" dir="5400000" sx="5000" sy="5000" algn="ctr" rotWithShape="0">
              <a:srgbClr val="000000">
                <a:alpha val="43137"/>
              </a:srgbClr>
            </a:outerShd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16B7D091-39D5-7F1F-5420-844081FA216B}"/>
              </a:ext>
            </a:extLst>
          </p:cNvPr>
          <p:cNvPicPr>
            <a:picLocks noChangeAspect="1"/>
          </p:cNvPicPr>
          <p:nvPr/>
        </p:nvPicPr>
        <p:blipFill>
          <a:blip r:embed="rId6"/>
          <a:stretch>
            <a:fillRect/>
          </a:stretch>
        </p:blipFill>
        <p:spPr>
          <a:xfrm>
            <a:off x="754847" y="1411908"/>
            <a:ext cx="1709420" cy="13792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1663252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6" name="Google Shape;456;p51"/>
          <p:cNvSpPr/>
          <p:nvPr/>
        </p:nvSpPr>
        <p:spPr>
          <a:xfrm>
            <a:off x="414146" y="3531529"/>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57" name="Google Shape;457;p51"/>
          <p:cNvPicPr preferRelativeResize="0"/>
          <p:nvPr/>
        </p:nvPicPr>
        <p:blipFill>
          <a:blip r:embed="rId3">
            <a:alphaModFix/>
          </a:blip>
          <a:stretch>
            <a:fillRect/>
          </a:stretch>
        </p:blipFill>
        <p:spPr>
          <a:xfrm>
            <a:off x="2052105" y="4119292"/>
            <a:ext cx="2511451" cy="3059850"/>
          </a:xfrm>
          <a:prstGeom prst="rect">
            <a:avLst/>
          </a:prstGeom>
          <a:noFill/>
          <a:ln>
            <a:noFill/>
          </a:ln>
        </p:spPr>
      </p:pic>
      <p:pic>
        <p:nvPicPr>
          <p:cNvPr id="458" name="Google Shape;458;p51"/>
          <p:cNvPicPr preferRelativeResize="0"/>
          <p:nvPr/>
        </p:nvPicPr>
        <p:blipFill>
          <a:blip r:embed="rId4">
            <a:alphaModFix/>
          </a:blip>
          <a:stretch>
            <a:fillRect/>
          </a:stretch>
        </p:blipFill>
        <p:spPr>
          <a:xfrm>
            <a:off x="6751993" y="-1851940"/>
            <a:ext cx="3231035" cy="3231031"/>
          </a:xfrm>
          <a:prstGeom prst="rect">
            <a:avLst/>
          </a:prstGeom>
          <a:noFill/>
          <a:ln>
            <a:noFill/>
          </a:ln>
        </p:spPr>
      </p:pic>
      <p:sp>
        <p:nvSpPr>
          <p:cNvPr id="8" name="Google Shape;454;p51">
            <a:extLst>
              <a:ext uri="{FF2B5EF4-FFF2-40B4-BE49-F238E27FC236}">
                <a16:creationId xmlns:a16="http://schemas.microsoft.com/office/drawing/2014/main" id="{56F3F940-AA0B-40C3-9F1C-4630A57BE4AD}"/>
              </a:ext>
            </a:extLst>
          </p:cNvPr>
          <p:cNvSpPr txBox="1">
            <a:spLocks/>
          </p:cNvSpPr>
          <p:nvPr/>
        </p:nvSpPr>
        <p:spPr>
          <a:xfrm>
            <a:off x="-415732" y="360757"/>
            <a:ext cx="2360926" cy="9407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3000"/>
              <a:buFont typeface="Archivo"/>
              <a:buNone/>
              <a:defRPr sz="24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1600"/>
              </a:spcBef>
              <a:spcAft>
                <a:spcPts val="1600"/>
              </a:spcAft>
              <a:buClr>
                <a:schemeClr val="dk1"/>
              </a:buClr>
              <a:buSzPts val="3000"/>
              <a:buFont typeface="Archivo"/>
              <a:buNone/>
              <a:defRPr sz="3000" b="0" i="0" u="none" strike="noStrike" cap="none">
                <a:solidFill>
                  <a:schemeClr val="dk1"/>
                </a:solidFill>
                <a:latin typeface="Archivo"/>
                <a:ea typeface="Archivo"/>
                <a:cs typeface="Archivo"/>
                <a:sym typeface="Archivo"/>
              </a:defRPr>
            </a:lvl9pPr>
          </a:lstStyle>
          <a:p>
            <a:pPr marL="0" indent="0"/>
            <a:r>
              <a:rPr lang="en-US" b="1" dirty="0" err="1">
                <a:latin typeface="Times New Roman" panose="02020603050405020304" pitchFamily="18" charset="0"/>
                <a:cs typeface="Times New Roman" panose="02020603050405020304" pitchFamily="18" charset="0"/>
              </a:rPr>
              <a:t>Khối</a:t>
            </a:r>
            <a:r>
              <a:rPr lang="en-US" b="1" dirty="0">
                <a:latin typeface="Times New Roman" panose="02020603050405020304" pitchFamily="18" charset="0"/>
                <a:cs typeface="Times New Roman" panose="02020603050405020304" pitchFamily="18" charset="0"/>
              </a:rPr>
              <a:t> relay</a:t>
            </a:r>
          </a:p>
          <a:p>
            <a:pPr marL="0" indent="0"/>
            <a:endParaRPr lang="en-US" dirty="0"/>
          </a:p>
        </p:txBody>
      </p:sp>
      <p:sp>
        <p:nvSpPr>
          <p:cNvPr id="11" name="Rectangle 10">
            <a:extLst>
              <a:ext uri="{FF2B5EF4-FFF2-40B4-BE49-F238E27FC236}">
                <a16:creationId xmlns:a16="http://schemas.microsoft.com/office/drawing/2014/main" id="{259B7405-1ED1-4ADA-90D8-AE49A1A8DD5B}"/>
              </a:ext>
            </a:extLst>
          </p:cNvPr>
          <p:cNvSpPr/>
          <p:nvPr/>
        </p:nvSpPr>
        <p:spPr>
          <a:xfrm>
            <a:off x="985625" y="2294654"/>
            <a:ext cx="1324402" cy="338554"/>
          </a:xfrm>
          <a:prstGeom prst="rect">
            <a:avLst/>
          </a:prstGeom>
        </p:spPr>
        <p:txBody>
          <a:bodyPr wrap="none">
            <a:spAutoFit/>
          </a:bodyPr>
          <a:lstStyle/>
          <a:p>
            <a:r>
              <a:rPr lang="en-US" sz="1600" b="1" dirty="0">
                <a:solidFill>
                  <a:srgbClr val="252FAD"/>
                </a:solidFill>
                <a:latin typeface="Times New Roman" panose="02020603050405020304" pitchFamily="18" charset="0"/>
                <a:ea typeface="Times New Roman" panose="02020603050405020304" pitchFamily="18" charset="0"/>
              </a:rPr>
              <a:t>Relay 4 </a:t>
            </a:r>
            <a:r>
              <a:rPr lang="en-US" sz="1600" b="1" dirty="0" err="1">
                <a:solidFill>
                  <a:srgbClr val="252FAD"/>
                </a:solidFill>
                <a:latin typeface="Times New Roman" panose="02020603050405020304" pitchFamily="18" charset="0"/>
                <a:ea typeface="Times New Roman" panose="02020603050405020304" pitchFamily="18" charset="0"/>
              </a:rPr>
              <a:t>kênh</a:t>
            </a:r>
            <a:endParaRPr lang="en-US" sz="1600" b="1" dirty="0">
              <a:solidFill>
                <a:srgbClr val="252FAD"/>
              </a:solidFill>
            </a:endParaRPr>
          </a:p>
        </p:txBody>
      </p:sp>
      <p:sp>
        <p:nvSpPr>
          <p:cNvPr id="12" name="Rectangle 11">
            <a:extLst>
              <a:ext uri="{FF2B5EF4-FFF2-40B4-BE49-F238E27FC236}">
                <a16:creationId xmlns:a16="http://schemas.microsoft.com/office/drawing/2014/main" id="{D247AC04-4C25-4BB4-AECB-B9419CE77DAC}"/>
              </a:ext>
            </a:extLst>
          </p:cNvPr>
          <p:cNvSpPr/>
          <p:nvPr/>
        </p:nvSpPr>
        <p:spPr>
          <a:xfrm>
            <a:off x="582670" y="4527028"/>
            <a:ext cx="1989647" cy="338554"/>
          </a:xfrm>
          <a:prstGeom prst="rect">
            <a:avLst/>
          </a:prstGeom>
        </p:spPr>
        <p:txBody>
          <a:bodyPr wrap="none">
            <a:spAutoFit/>
          </a:bodyPr>
          <a:lstStyle/>
          <a:p>
            <a:r>
              <a:rPr lang="en-US" sz="1600" b="1" dirty="0">
                <a:solidFill>
                  <a:srgbClr val="252FAD"/>
                </a:solidFill>
                <a:latin typeface="Times New Roman" panose="02020603050405020304" pitchFamily="18" charset="0"/>
                <a:ea typeface="Times New Roman" panose="02020603050405020304" pitchFamily="18" charset="0"/>
              </a:rPr>
              <a:t> </a:t>
            </a:r>
            <a:r>
              <a:rPr lang="en-US" sz="1600" b="1" dirty="0" err="1">
                <a:solidFill>
                  <a:srgbClr val="252FAD"/>
                </a:solidFill>
                <a:latin typeface="Times New Roman" panose="02020603050405020304" pitchFamily="18" charset="0"/>
                <a:ea typeface="Times New Roman" panose="02020603050405020304" pitchFamily="18" charset="0"/>
              </a:rPr>
              <a:t>Màn</a:t>
            </a:r>
            <a:r>
              <a:rPr lang="en-US" sz="1600" b="1" dirty="0">
                <a:solidFill>
                  <a:srgbClr val="252FAD"/>
                </a:solidFill>
                <a:latin typeface="Times New Roman" panose="02020603050405020304" pitchFamily="18" charset="0"/>
                <a:ea typeface="Times New Roman" panose="02020603050405020304" pitchFamily="18" charset="0"/>
              </a:rPr>
              <a:t> </a:t>
            </a:r>
            <a:r>
              <a:rPr lang="en-US" sz="1600" b="1" dirty="0" err="1">
                <a:solidFill>
                  <a:srgbClr val="252FAD"/>
                </a:solidFill>
                <a:latin typeface="Times New Roman" panose="02020603050405020304" pitchFamily="18" charset="0"/>
                <a:ea typeface="Times New Roman" panose="02020603050405020304" pitchFamily="18" charset="0"/>
              </a:rPr>
              <a:t>hình</a:t>
            </a:r>
            <a:r>
              <a:rPr lang="en-US" sz="1600" b="1" dirty="0">
                <a:solidFill>
                  <a:srgbClr val="252FAD"/>
                </a:solidFill>
                <a:latin typeface="Times New Roman" panose="02020603050405020304" pitchFamily="18" charset="0"/>
                <a:ea typeface="Times New Roman" panose="02020603050405020304" pitchFamily="18" charset="0"/>
              </a:rPr>
              <a:t> LCD2004</a:t>
            </a:r>
            <a:endParaRPr lang="en-US" sz="1600" b="1" dirty="0">
              <a:solidFill>
                <a:srgbClr val="252FAD"/>
              </a:solidFill>
            </a:endParaRPr>
          </a:p>
        </p:txBody>
      </p:sp>
      <p:sp>
        <p:nvSpPr>
          <p:cNvPr id="13" name="Google Shape;454;p51">
            <a:extLst>
              <a:ext uri="{FF2B5EF4-FFF2-40B4-BE49-F238E27FC236}">
                <a16:creationId xmlns:a16="http://schemas.microsoft.com/office/drawing/2014/main" id="{19EE7173-8DB7-4C7B-A9F2-BBD10D316ECA}"/>
              </a:ext>
            </a:extLst>
          </p:cNvPr>
          <p:cNvSpPr txBox="1">
            <a:spLocks/>
          </p:cNvSpPr>
          <p:nvPr/>
        </p:nvSpPr>
        <p:spPr>
          <a:xfrm>
            <a:off x="369094" y="2590810"/>
            <a:ext cx="1940933" cy="9407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3000"/>
              <a:buFont typeface="Archivo"/>
              <a:buNone/>
              <a:defRPr sz="24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1600"/>
              </a:spcBef>
              <a:spcAft>
                <a:spcPts val="1600"/>
              </a:spcAft>
              <a:buClr>
                <a:schemeClr val="dk1"/>
              </a:buClr>
              <a:buSzPts val="3000"/>
              <a:buFont typeface="Archivo"/>
              <a:buNone/>
              <a:defRPr sz="3000" b="0" i="0" u="none" strike="noStrike" cap="none">
                <a:solidFill>
                  <a:schemeClr val="dk1"/>
                </a:solidFill>
                <a:latin typeface="Archivo"/>
                <a:ea typeface="Archivo"/>
                <a:cs typeface="Archivo"/>
                <a:sym typeface="Archivo"/>
              </a:defRPr>
            </a:lvl9pPr>
          </a:lstStyle>
          <a:p>
            <a:pPr marL="0" indent="0"/>
            <a:r>
              <a:rPr lang="en-US" b="1" dirty="0" err="1">
                <a:latin typeface="Times New Roman" panose="02020603050405020304" pitchFamily="18" charset="0"/>
                <a:cs typeface="Times New Roman" panose="02020603050405020304" pitchFamily="18" charset="0"/>
              </a:rPr>
              <a:t>Khối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hiển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thị</a:t>
            </a:r>
            <a:endParaRPr lang="en-US" b="1" dirty="0">
              <a:latin typeface="Times New Roman" panose="02020603050405020304" pitchFamily="18" charset="0"/>
              <a:cs typeface="Times New Roman" panose="02020603050405020304" pitchFamily="18" charset="0"/>
            </a:endParaRPr>
          </a:p>
          <a:p>
            <a:pPr marL="0" indent="0"/>
            <a:endParaRPr lang="en-US" dirty="0"/>
          </a:p>
        </p:txBody>
      </p:sp>
      <p:pic>
        <p:nvPicPr>
          <p:cNvPr id="2" name="Picture 1">
            <a:extLst>
              <a:ext uri="{FF2B5EF4-FFF2-40B4-BE49-F238E27FC236}">
                <a16:creationId xmlns:a16="http://schemas.microsoft.com/office/drawing/2014/main" id="{5E19F89E-A27F-C122-89EA-7FD1FF14ED6D}"/>
              </a:ext>
            </a:extLst>
          </p:cNvPr>
          <p:cNvPicPr>
            <a:picLocks noChangeAspect="1"/>
          </p:cNvPicPr>
          <p:nvPr/>
        </p:nvPicPr>
        <p:blipFill>
          <a:blip r:embed="rId5"/>
          <a:stretch>
            <a:fillRect/>
          </a:stretch>
        </p:blipFill>
        <p:spPr>
          <a:xfrm>
            <a:off x="3318622" y="170251"/>
            <a:ext cx="5717221" cy="4783849"/>
          </a:xfrm>
          <a:prstGeom prst="rect">
            <a:avLst/>
          </a:prstGeom>
        </p:spPr>
      </p:pic>
      <p:sp>
        <p:nvSpPr>
          <p:cNvPr id="20" name="Rectangle 19">
            <a:extLst>
              <a:ext uri="{FF2B5EF4-FFF2-40B4-BE49-F238E27FC236}">
                <a16:creationId xmlns:a16="http://schemas.microsoft.com/office/drawing/2014/main" id="{0D5B69AF-1B3C-438F-B29B-34DBA4D32C13}"/>
              </a:ext>
            </a:extLst>
          </p:cNvPr>
          <p:cNvSpPr/>
          <p:nvPr/>
        </p:nvSpPr>
        <p:spPr>
          <a:xfrm>
            <a:off x="5127055" y="552050"/>
            <a:ext cx="1486578" cy="462911"/>
          </a:xfrm>
          <a:prstGeom prst="rect">
            <a:avLst/>
          </a:prstGeom>
          <a:noFill/>
          <a:ln w="53975" cap="flat" cmpd="sng" algn="ctr">
            <a:solidFill>
              <a:schemeClr val="tx1">
                <a:lumMod val="50000"/>
                <a:lumOff val="50000"/>
              </a:schemeClr>
            </a:solidFill>
            <a:prstDash val="solid"/>
            <a:round/>
            <a:headEnd type="none" w="med" len="med"/>
            <a:tailEnd type="none" w="med" len="med"/>
          </a:ln>
          <a:effectLst>
            <a:outerShdw blurRad="50800" dist="50800" dir="5400000" sx="5000" sy="5000" algn="ctr" rotWithShape="0">
              <a:srgbClr val="000000">
                <a:alpha val="43137"/>
              </a:srgbClr>
            </a:outerShd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E0E675DF-C8FE-4596-C8CB-828104A0A2C5}"/>
              </a:ext>
            </a:extLst>
          </p:cNvPr>
          <p:cNvSpPr/>
          <p:nvPr/>
        </p:nvSpPr>
        <p:spPr>
          <a:xfrm>
            <a:off x="3600658" y="552050"/>
            <a:ext cx="1388037" cy="462911"/>
          </a:xfrm>
          <a:prstGeom prst="rect">
            <a:avLst/>
          </a:prstGeom>
          <a:noFill/>
          <a:ln w="53975" cap="flat" cmpd="sng" algn="ctr">
            <a:solidFill>
              <a:schemeClr val="bg2">
                <a:lumMod val="50000"/>
              </a:schemeClr>
            </a:solidFill>
            <a:prstDash val="solid"/>
            <a:round/>
            <a:headEnd type="none" w="med" len="med"/>
            <a:tailEnd type="none" w="med" len="med"/>
          </a:ln>
          <a:effectLst>
            <a:outerShdw blurRad="50800" dist="50800" dir="5400000" sx="5000" sy="5000" algn="ctr" rotWithShape="0">
              <a:srgbClr val="000000">
                <a:alpha val="43137"/>
              </a:srgbClr>
            </a:outerShd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4" name="Picture 3">
            <a:extLst>
              <a:ext uri="{FF2B5EF4-FFF2-40B4-BE49-F238E27FC236}">
                <a16:creationId xmlns:a16="http://schemas.microsoft.com/office/drawing/2014/main" id="{EE524D8A-D164-10F9-6FEC-AC4AC2FBA985}"/>
              </a:ext>
            </a:extLst>
          </p:cNvPr>
          <p:cNvPicPr>
            <a:picLocks noChangeAspect="1"/>
          </p:cNvPicPr>
          <p:nvPr/>
        </p:nvPicPr>
        <p:blipFill>
          <a:blip r:embed="rId6"/>
          <a:stretch>
            <a:fillRect/>
          </a:stretch>
        </p:blipFill>
        <p:spPr>
          <a:xfrm>
            <a:off x="663503" y="864028"/>
            <a:ext cx="1646524" cy="14402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a:extLst>
              <a:ext uri="{FF2B5EF4-FFF2-40B4-BE49-F238E27FC236}">
                <a16:creationId xmlns:a16="http://schemas.microsoft.com/office/drawing/2014/main" id="{AB6EE682-6775-597C-6335-E093B87E51E1}"/>
              </a:ext>
            </a:extLst>
          </p:cNvPr>
          <p:cNvPicPr>
            <a:picLocks noChangeAspect="1"/>
          </p:cNvPicPr>
          <p:nvPr/>
        </p:nvPicPr>
        <p:blipFill rotWithShape="1">
          <a:blip r:embed="rId7"/>
          <a:srcRect t="10110" b="349"/>
          <a:stretch/>
        </p:blipFill>
        <p:spPr bwMode="auto">
          <a:xfrm>
            <a:off x="656543" y="3156970"/>
            <a:ext cx="1841902" cy="116851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15532472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1"/>
          <p:cNvSpPr txBox="1">
            <a:spLocks noGrp="1"/>
          </p:cNvSpPr>
          <p:nvPr>
            <p:ph type="subTitle" idx="1"/>
          </p:nvPr>
        </p:nvSpPr>
        <p:spPr>
          <a:xfrm>
            <a:off x="220696" y="192411"/>
            <a:ext cx="2360926" cy="940719"/>
          </a:xfrm>
          <a:prstGeom prst="rect">
            <a:avLst/>
          </a:prstGeom>
        </p:spPr>
        <p:txBody>
          <a:bodyPr spcFirstLastPara="1" wrap="square" lIns="91425" tIns="91425" rIns="91425" bIns="91425" anchor="b" anchorCtr="0">
            <a:noAutofit/>
          </a:bodyPr>
          <a:lstStyle/>
          <a:p>
            <a:pPr marL="0" indent="0"/>
            <a:r>
              <a:rPr lang="en-US" b="1" dirty="0" err="1">
                <a:latin typeface="Times New Roman" panose="02020603050405020304" pitchFamily="18" charset="0"/>
                <a:cs typeface="Times New Roman" panose="02020603050405020304" pitchFamily="18" charset="0"/>
              </a:rPr>
              <a:t>Khối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nút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nhấn</a:t>
            </a:r>
            <a:endParaRPr lang="en-US" b="1" dirty="0">
              <a:latin typeface="Times New Roman" panose="02020603050405020304" pitchFamily="18" charset="0"/>
              <a:cs typeface="Times New Roman" panose="02020603050405020304" pitchFamily="18" charset="0"/>
            </a:endParaRPr>
          </a:p>
          <a:p>
            <a:pPr marL="0" lvl="0" indent="0"/>
            <a:endParaRPr dirty="0"/>
          </a:p>
        </p:txBody>
      </p:sp>
      <p:sp>
        <p:nvSpPr>
          <p:cNvPr id="456" name="Google Shape;456;p51"/>
          <p:cNvSpPr/>
          <p:nvPr/>
        </p:nvSpPr>
        <p:spPr>
          <a:xfrm>
            <a:off x="-706" y="55205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57" name="Google Shape;457;p51"/>
          <p:cNvPicPr preferRelativeResize="0"/>
          <p:nvPr/>
        </p:nvPicPr>
        <p:blipFill>
          <a:blip r:embed="rId3">
            <a:alphaModFix/>
          </a:blip>
          <a:stretch>
            <a:fillRect/>
          </a:stretch>
        </p:blipFill>
        <p:spPr>
          <a:xfrm>
            <a:off x="-1640931" y="2483029"/>
            <a:ext cx="2511451" cy="3059850"/>
          </a:xfrm>
          <a:prstGeom prst="rect">
            <a:avLst/>
          </a:prstGeom>
          <a:noFill/>
          <a:ln>
            <a:noFill/>
          </a:ln>
        </p:spPr>
      </p:pic>
      <p:pic>
        <p:nvPicPr>
          <p:cNvPr id="458" name="Google Shape;458;p51"/>
          <p:cNvPicPr preferRelativeResize="0"/>
          <p:nvPr/>
        </p:nvPicPr>
        <p:blipFill>
          <a:blip r:embed="rId4">
            <a:alphaModFix/>
          </a:blip>
          <a:stretch>
            <a:fillRect/>
          </a:stretch>
        </p:blipFill>
        <p:spPr>
          <a:xfrm>
            <a:off x="7252667" y="2692150"/>
            <a:ext cx="3231035" cy="3231031"/>
          </a:xfrm>
          <a:prstGeom prst="rect">
            <a:avLst/>
          </a:prstGeom>
          <a:noFill/>
          <a:ln>
            <a:noFill/>
          </a:ln>
        </p:spPr>
      </p:pic>
      <p:sp>
        <p:nvSpPr>
          <p:cNvPr id="13" name="Rectangle 12">
            <a:extLst>
              <a:ext uri="{FF2B5EF4-FFF2-40B4-BE49-F238E27FC236}">
                <a16:creationId xmlns:a16="http://schemas.microsoft.com/office/drawing/2014/main" id="{A657A710-DBF1-4FD9-8C86-CE49EB3C67C5}"/>
              </a:ext>
            </a:extLst>
          </p:cNvPr>
          <p:cNvSpPr/>
          <p:nvPr/>
        </p:nvSpPr>
        <p:spPr>
          <a:xfrm>
            <a:off x="1673181" y="1026404"/>
            <a:ext cx="1087619" cy="338554"/>
          </a:xfrm>
          <a:prstGeom prst="rect">
            <a:avLst/>
          </a:prstGeom>
        </p:spPr>
        <p:txBody>
          <a:bodyPr wrap="square">
            <a:spAutoFit/>
          </a:bodyPr>
          <a:lstStyle/>
          <a:p>
            <a:r>
              <a:rPr lang="en-US" sz="1600" b="1" dirty="0" err="1">
                <a:solidFill>
                  <a:srgbClr val="252FAD"/>
                </a:solidFill>
                <a:latin typeface="Times New Roman" panose="02020603050405020304" pitchFamily="18" charset="0"/>
                <a:ea typeface="Times New Roman" panose="02020603050405020304" pitchFamily="18" charset="0"/>
              </a:rPr>
              <a:t>Nút</a:t>
            </a:r>
            <a:r>
              <a:rPr lang="en-US" sz="1600" b="1" dirty="0">
                <a:solidFill>
                  <a:srgbClr val="252FAD"/>
                </a:solidFill>
                <a:latin typeface="Times New Roman" panose="02020603050405020304" pitchFamily="18" charset="0"/>
                <a:ea typeface="Times New Roman" panose="02020603050405020304" pitchFamily="18" charset="0"/>
              </a:rPr>
              <a:t> </a:t>
            </a:r>
            <a:r>
              <a:rPr lang="en-US" sz="1600" b="1" dirty="0" err="1">
                <a:solidFill>
                  <a:srgbClr val="252FAD"/>
                </a:solidFill>
                <a:latin typeface="Times New Roman" panose="02020603050405020304" pitchFamily="18" charset="0"/>
                <a:ea typeface="Times New Roman" panose="02020603050405020304" pitchFamily="18" charset="0"/>
              </a:rPr>
              <a:t>nhấn</a:t>
            </a:r>
            <a:endParaRPr lang="en-US" sz="1600" b="1" dirty="0">
              <a:solidFill>
                <a:srgbClr val="252FAD"/>
              </a:solidFill>
            </a:endParaRPr>
          </a:p>
        </p:txBody>
      </p:sp>
      <p:sp>
        <p:nvSpPr>
          <p:cNvPr id="16" name="Google Shape;454;p51">
            <a:extLst>
              <a:ext uri="{FF2B5EF4-FFF2-40B4-BE49-F238E27FC236}">
                <a16:creationId xmlns:a16="http://schemas.microsoft.com/office/drawing/2014/main" id="{FAF8BF7B-4C85-47ED-BBC1-585A3E64DAAF}"/>
              </a:ext>
            </a:extLst>
          </p:cNvPr>
          <p:cNvSpPr txBox="1">
            <a:spLocks/>
          </p:cNvSpPr>
          <p:nvPr/>
        </p:nvSpPr>
        <p:spPr>
          <a:xfrm>
            <a:off x="220696" y="2568024"/>
            <a:ext cx="2360926" cy="9407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r" rtl="0">
              <a:lnSpc>
                <a:spcPct val="100000"/>
              </a:lnSpc>
              <a:spcBef>
                <a:spcPts val="0"/>
              </a:spcBef>
              <a:spcAft>
                <a:spcPts val="0"/>
              </a:spcAft>
              <a:buClr>
                <a:schemeClr val="dk1"/>
              </a:buClr>
              <a:buSzPts val="3000"/>
              <a:buFont typeface="Archivo"/>
              <a:buNone/>
              <a:defRPr sz="24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1600"/>
              </a:spcBef>
              <a:spcAft>
                <a:spcPts val="0"/>
              </a:spcAft>
              <a:buClr>
                <a:schemeClr val="dk1"/>
              </a:buClr>
              <a:buSzPts val="3000"/>
              <a:buFont typeface="Archivo"/>
              <a:buNone/>
              <a:defRPr sz="30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1600"/>
              </a:spcBef>
              <a:spcAft>
                <a:spcPts val="1600"/>
              </a:spcAft>
              <a:buClr>
                <a:schemeClr val="dk1"/>
              </a:buClr>
              <a:buSzPts val="3000"/>
              <a:buFont typeface="Archivo"/>
              <a:buNone/>
              <a:defRPr sz="3000" b="0" i="0" u="none" strike="noStrike" cap="none">
                <a:solidFill>
                  <a:schemeClr val="dk1"/>
                </a:solidFill>
                <a:latin typeface="Archivo"/>
                <a:ea typeface="Archivo"/>
                <a:cs typeface="Archivo"/>
                <a:sym typeface="Archivo"/>
              </a:defRPr>
            </a:lvl9pPr>
          </a:lstStyle>
          <a:p>
            <a:pPr marL="0" indent="0"/>
            <a:r>
              <a:rPr lang="en-US" b="1" dirty="0" err="1">
                <a:latin typeface="Times New Roman" panose="02020603050405020304" pitchFamily="18" charset="0"/>
                <a:cs typeface="Times New Roman" panose="02020603050405020304" pitchFamily="18" charset="0"/>
              </a:rPr>
              <a:t>Khối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cảnh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báo</a:t>
            </a:r>
            <a:endParaRPr lang="en-US" b="1" dirty="0">
              <a:latin typeface="Times New Roman" panose="02020603050405020304" pitchFamily="18" charset="0"/>
              <a:cs typeface="Times New Roman" panose="02020603050405020304" pitchFamily="18" charset="0"/>
            </a:endParaRPr>
          </a:p>
          <a:p>
            <a:pPr marL="0" indent="0"/>
            <a:endParaRPr lang="en-US" dirty="0"/>
          </a:p>
        </p:txBody>
      </p:sp>
      <p:sp>
        <p:nvSpPr>
          <p:cNvPr id="19" name="Rectangle 18">
            <a:extLst>
              <a:ext uri="{FF2B5EF4-FFF2-40B4-BE49-F238E27FC236}">
                <a16:creationId xmlns:a16="http://schemas.microsoft.com/office/drawing/2014/main" id="{2B66BF03-4C6A-4C71-8573-D60244071FD5}"/>
              </a:ext>
            </a:extLst>
          </p:cNvPr>
          <p:cNvSpPr/>
          <p:nvPr/>
        </p:nvSpPr>
        <p:spPr>
          <a:xfrm>
            <a:off x="1699893" y="3339466"/>
            <a:ext cx="1136850" cy="338554"/>
          </a:xfrm>
          <a:prstGeom prst="rect">
            <a:avLst/>
          </a:prstGeom>
        </p:spPr>
        <p:txBody>
          <a:bodyPr wrap="none">
            <a:spAutoFit/>
          </a:bodyPr>
          <a:lstStyle/>
          <a:p>
            <a:r>
              <a:rPr lang="en-US" sz="1600" b="1" dirty="0" err="1">
                <a:solidFill>
                  <a:srgbClr val="252FAD"/>
                </a:solidFill>
                <a:latin typeface="Times New Roman" panose="02020603050405020304" pitchFamily="18" charset="0"/>
                <a:ea typeface="Times New Roman" panose="02020603050405020304" pitchFamily="18" charset="0"/>
              </a:rPr>
              <a:t>Còi</a:t>
            </a:r>
            <a:r>
              <a:rPr lang="en-US" sz="1600" b="1" dirty="0">
                <a:solidFill>
                  <a:srgbClr val="252FAD"/>
                </a:solidFill>
                <a:latin typeface="Times New Roman" panose="02020603050405020304" pitchFamily="18" charset="0"/>
                <a:ea typeface="Times New Roman" panose="02020603050405020304" pitchFamily="18" charset="0"/>
              </a:rPr>
              <a:t> buzzer</a:t>
            </a:r>
            <a:endParaRPr lang="en-US" sz="1600" b="1" dirty="0">
              <a:solidFill>
                <a:srgbClr val="252FAD"/>
              </a:solidFill>
            </a:endParaRPr>
          </a:p>
        </p:txBody>
      </p:sp>
      <p:pic>
        <p:nvPicPr>
          <p:cNvPr id="2" name="Picture 1">
            <a:extLst>
              <a:ext uri="{FF2B5EF4-FFF2-40B4-BE49-F238E27FC236}">
                <a16:creationId xmlns:a16="http://schemas.microsoft.com/office/drawing/2014/main" id="{F474955D-81BB-7BB8-0163-6D4D47018E0F}"/>
              </a:ext>
            </a:extLst>
          </p:cNvPr>
          <p:cNvPicPr>
            <a:picLocks noChangeAspect="1"/>
          </p:cNvPicPr>
          <p:nvPr/>
        </p:nvPicPr>
        <p:blipFill>
          <a:blip r:embed="rId5"/>
          <a:stretch>
            <a:fillRect/>
          </a:stretch>
        </p:blipFill>
        <p:spPr>
          <a:xfrm>
            <a:off x="3318622" y="170251"/>
            <a:ext cx="5717221" cy="4783849"/>
          </a:xfrm>
          <a:prstGeom prst="rect">
            <a:avLst/>
          </a:prstGeom>
        </p:spPr>
      </p:pic>
      <p:sp>
        <p:nvSpPr>
          <p:cNvPr id="18" name="Rectangle 17">
            <a:extLst>
              <a:ext uri="{FF2B5EF4-FFF2-40B4-BE49-F238E27FC236}">
                <a16:creationId xmlns:a16="http://schemas.microsoft.com/office/drawing/2014/main" id="{16B098C8-8FE2-4CAA-8630-FBFD3C8EDB1F}"/>
              </a:ext>
            </a:extLst>
          </p:cNvPr>
          <p:cNvSpPr/>
          <p:nvPr/>
        </p:nvSpPr>
        <p:spPr>
          <a:xfrm>
            <a:off x="5127055" y="2645950"/>
            <a:ext cx="1486579" cy="462911"/>
          </a:xfrm>
          <a:prstGeom prst="rect">
            <a:avLst/>
          </a:prstGeom>
          <a:noFill/>
          <a:ln w="53975" cap="flat" cmpd="sng" algn="ctr">
            <a:solidFill>
              <a:schemeClr val="bg2">
                <a:lumMod val="50000"/>
              </a:schemeClr>
            </a:solidFill>
            <a:prstDash val="solid"/>
            <a:round/>
            <a:headEnd type="none" w="med" len="med"/>
            <a:tailEnd type="none" w="med" len="med"/>
          </a:ln>
          <a:effectLst>
            <a:outerShdw blurRad="50800" dist="50800" dir="5400000" sx="5000" sy="5000" algn="ctr" rotWithShape="0">
              <a:srgbClr val="000000">
                <a:alpha val="43137"/>
              </a:srgbClr>
            </a:outerShd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85AC4749-243D-4701-9F15-F1884F8941C4}"/>
              </a:ext>
            </a:extLst>
          </p:cNvPr>
          <p:cNvSpPr/>
          <p:nvPr/>
        </p:nvSpPr>
        <p:spPr>
          <a:xfrm>
            <a:off x="7231973" y="2656161"/>
            <a:ext cx="1423296" cy="452700"/>
          </a:xfrm>
          <a:prstGeom prst="rect">
            <a:avLst/>
          </a:prstGeom>
          <a:noFill/>
          <a:ln w="53975" cap="flat" cmpd="sng" algn="ctr">
            <a:solidFill>
              <a:srgbClr val="FFC000"/>
            </a:solidFill>
            <a:prstDash val="solid"/>
            <a:round/>
            <a:headEnd type="none" w="med" len="med"/>
            <a:tailEnd type="none" w="med" len="med"/>
          </a:ln>
          <a:effectLst>
            <a:outerShdw blurRad="50800" dist="50800" dir="5400000" sx="5000" sy="5000" algn="ctr" rotWithShape="0">
              <a:srgbClr val="000000">
                <a:alpha val="43137"/>
              </a:srgbClr>
            </a:outerShd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4" name="Picture 3" descr="module-coi-chip">
            <a:extLst>
              <a:ext uri="{FF2B5EF4-FFF2-40B4-BE49-F238E27FC236}">
                <a16:creationId xmlns:a16="http://schemas.microsoft.com/office/drawing/2014/main" id="{665D7035-2113-0FD6-B7F2-FD26BA5655E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7239" y="3130918"/>
            <a:ext cx="1202055" cy="12020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Picture 5">
            <a:extLst>
              <a:ext uri="{FF2B5EF4-FFF2-40B4-BE49-F238E27FC236}">
                <a16:creationId xmlns:a16="http://schemas.microsoft.com/office/drawing/2014/main" id="{B5F03DDD-1B17-84B0-00E2-3AEF70DA3542}"/>
              </a:ext>
            </a:extLst>
          </p:cNvPr>
          <p:cNvPicPr>
            <a:picLocks noChangeAspect="1"/>
          </p:cNvPicPr>
          <p:nvPr/>
        </p:nvPicPr>
        <p:blipFill>
          <a:blip r:embed="rId7"/>
          <a:stretch>
            <a:fillRect/>
          </a:stretch>
        </p:blipFill>
        <p:spPr>
          <a:xfrm>
            <a:off x="537318" y="825629"/>
            <a:ext cx="1087618" cy="12278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481839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inVertic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6" name="Google Shape;456;p51"/>
          <p:cNvSpPr/>
          <p:nvPr/>
        </p:nvSpPr>
        <p:spPr>
          <a:xfrm>
            <a:off x="824850" y="3995347"/>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57" name="Google Shape;457;p51"/>
          <p:cNvPicPr preferRelativeResize="0"/>
          <p:nvPr/>
        </p:nvPicPr>
        <p:blipFill>
          <a:blip r:embed="rId3">
            <a:alphaModFix/>
          </a:blip>
          <a:stretch>
            <a:fillRect/>
          </a:stretch>
        </p:blipFill>
        <p:spPr>
          <a:xfrm>
            <a:off x="7609079" y="3835000"/>
            <a:ext cx="2511451" cy="3059850"/>
          </a:xfrm>
          <a:prstGeom prst="rect">
            <a:avLst/>
          </a:prstGeom>
          <a:noFill/>
          <a:ln>
            <a:noFill/>
          </a:ln>
        </p:spPr>
      </p:pic>
      <p:pic>
        <p:nvPicPr>
          <p:cNvPr id="458" name="Google Shape;458;p51"/>
          <p:cNvPicPr preferRelativeResize="0"/>
          <p:nvPr/>
        </p:nvPicPr>
        <p:blipFill>
          <a:blip r:embed="rId4">
            <a:alphaModFix/>
          </a:blip>
          <a:stretch>
            <a:fillRect/>
          </a:stretch>
        </p:blipFill>
        <p:spPr>
          <a:xfrm>
            <a:off x="5633770" y="-2199601"/>
            <a:ext cx="3231035" cy="3231031"/>
          </a:xfrm>
          <a:prstGeom prst="rect">
            <a:avLst/>
          </a:prstGeom>
          <a:noFill/>
          <a:ln>
            <a:noFill/>
          </a:ln>
        </p:spPr>
      </p:pic>
      <p:sp>
        <p:nvSpPr>
          <p:cNvPr id="21" name="Rectangle 20">
            <a:extLst>
              <a:ext uri="{FF2B5EF4-FFF2-40B4-BE49-F238E27FC236}">
                <a16:creationId xmlns:a16="http://schemas.microsoft.com/office/drawing/2014/main" id="{6121CFFC-18E9-4F4C-897A-18F7CB8A45F9}"/>
              </a:ext>
            </a:extLst>
          </p:cNvPr>
          <p:cNvSpPr/>
          <p:nvPr/>
        </p:nvSpPr>
        <p:spPr>
          <a:xfrm>
            <a:off x="1034550" y="1940919"/>
            <a:ext cx="1717137" cy="584775"/>
          </a:xfrm>
          <a:prstGeom prst="rect">
            <a:avLst/>
          </a:prstGeom>
        </p:spPr>
        <p:txBody>
          <a:bodyPr wrap="none">
            <a:spAutoFit/>
          </a:bodyPr>
          <a:lstStyle/>
          <a:p>
            <a:r>
              <a:rPr lang="vi-VN" sz="1600" b="1" dirty="0">
                <a:solidFill>
                  <a:srgbClr val="252FAD"/>
                </a:solidFill>
                <a:latin typeface="Times New Roman" panose="02020603050405020304" pitchFamily="18" charset="0"/>
                <a:ea typeface="Times New Roman" panose="02020603050405020304" pitchFamily="18" charset="0"/>
              </a:rPr>
              <a:t>Lưu đồ giải thuật</a:t>
            </a:r>
          </a:p>
          <a:p>
            <a:pPr algn="ctr"/>
            <a:r>
              <a:rPr lang="vi-VN" sz="1600" b="1" dirty="0">
                <a:solidFill>
                  <a:srgbClr val="252FAD"/>
                </a:solidFill>
                <a:latin typeface="Times New Roman" panose="02020603050405020304" pitchFamily="18" charset="0"/>
                <a:ea typeface="Times New Roman" panose="02020603050405020304" pitchFamily="18" charset="0"/>
              </a:rPr>
              <a:t>cho Node Cilent</a:t>
            </a:r>
            <a:endParaRPr lang="en-US" sz="1600" b="1" dirty="0">
              <a:solidFill>
                <a:srgbClr val="252FAD"/>
              </a:solidFill>
            </a:endParaRPr>
          </a:p>
        </p:txBody>
      </p:sp>
      <p:sp>
        <p:nvSpPr>
          <p:cNvPr id="14" name="Google Shape;438;p50">
            <a:extLst>
              <a:ext uri="{FF2B5EF4-FFF2-40B4-BE49-F238E27FC236}">
                <a16:creationId xmlns:a16="http://schemas.microsoft.com/office/drawing/2014/main" id="{4F933C51-27D7-4229-AC08-E2AEF55B5EB9}"/>
              </a:ext>
            </a:extLst>
          </p:cNvPr>
          <p:cNvSpPr txBox="1">
            <a:spLocks noGrp="1"/>
          </p:cNvSpPr>
          <p:nvPr>
            <p:ph type="title"/>
          </p:nvPr>
        </p:nvSpPr>
        <p:spPr>
          <a:xfrm>
            <a:off x="719999" y="4438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L</a:t>
            </a:r>
            <a:r>
              <a:rPr lang="vi-VN" dirty="0">
                <a:latin typeface="Times New Roman" panose="02020603050405020304" pitchFamily="18" charset="0"/>
                <a:cs typeface="Times New Roman" panose="02020603050405020304" pitchFamily="18" charset="0"/>
              </a:rPr>
              <a:t>ư</a:t>
            </a:r>
            <a:r>
              <a:rPr lang="en-US" dirty="0">
                <a:latin typeface="Times New Roman" panose="02020603050405020304" pitchFamily="18" charset="0"/>
                <a:cs typeface="Times New Roman" panose="02020603050405020304" pitchFamily="18" charset="0"/>
              </a:rPr>
              <a:t>u </a:t>
            </a:r>
            <a:r>
              <a:rPr lang="en-US" dirty="0" err="1">
                <a:latin typeface="Times New Roman" panose="02020603050405020304" pitchFamily="18" charset="0"/>
                <a:cs typeface="Times New Roman" panose="02020603050405020304" pitchFamily="18" charset="0"/>
              </a:rPr>
              <a:t>Đồ</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endParaRPr lang="vi-VN"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3D9CDBC7-6ED1-C8B5-CC6F-B05B5E282C06}"/>
              </a:ext>
            </a:extLst>
          </p:cNvPr>
          <p:cNvPicPr>
            <a:picLocks noChangeAspect="1"/>
          </p:cNvPicPr>
          <p:nvPr/>
        </p:nvPicPr>
        <p:blipFill rotWithShape="1">
          <a:blip r:embed="rId5"/>
          <a:srcRect l="24349" t="5707" r="12756" b="2644"/>
          <a:stretch/>
        </p:blipFill>
        <p:spPr bwMode="auto">
          <a:xfrm>
            <a:off x="3590595" y="617085"/>
            <a:ext cx="1962807" cy="44019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2077734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6" name="Google Shape;456;p51"/>
          <p:cNvSpPr/>
          <p:nvPr/>
        </p:nvSpPr>
        <p:spPr>
          <a:xfrm>
            <a:off x="1636869" y="3906854"/>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57" name="Google Shape;457;p51"/>
          <p:cNvPicPr preferRelativeResize="0"/>
          <p:nvPr/>
        </p:nvPicPr>
        <p:blipFill>
          <a:blip r:embed="rId3">
            <a:alphaModFix/>
          </a:blip>
          <a:stretch>
            <a:fillRect/>
          </a:stretch>
        </p:blipFill>
        <p:spPr>
          <a:xfrm>
            <a:off x="7736670" y="2083650"/>
            <a:ext cx="2511451" cy="3059850"/>
          </a:xfrm>
          <a:prstGeom prst="rect">
            <a:avLst/>
          </a:prstGeom>
          <a:noFill/>
          <a:ln>
            <a:noFill/>
          </a:ln>
        </p:spPr>
      </p:pic>
      <p:sp>
        <p:nvSpPr>
          <p:cNvPr id="21" name="Rectangle 20">
            <a:extLst>
              <a:ext uri="{FF2B5EF4-FFF2-40B4-BE49-F238E27FC236}">
                <a16:creationId xmlns:a16="http://schemas.microsoft.com/office/drawing/2014/main" id="{6121CFFC-18E9-4F4C-897A-18F7CB8A45F9}"/>
              </a:ext>
            </a:extLst>
          </p:cNvPr>
          <p:cNvSpPr/>
          <p:nvPr/>
        </p:nvSpPr>
        <p:spPr>
          <a:xfrm>
            <a:off x="180731" y="2083650"/>
            <a:ext cx="2076209" cy="584775"/>
          </a:xfrm>
          <a:prstGeom prst="rect">
            <a:avLst/>
          </a:prstGeom>
        </p:spPr>
        <p:txBody>
          <a:bodyPr wrap="none">
            <a:spAutoFit/>
          </a:bodyPr>
          <a:lstStyle/>
          <a:p>
            <a:r>
              <a:rPr lang="vi-VN" sz="1600" b="1" dirty="0">
                <a:solidFill>
                  <a:srgbClr val="252FAD"/>
                </a:solidFill>
                <a:latin typeface="Times New Roman" panose="02020603050405020304" pitchFamily="18" charset="0"/>
                <a:ea typeface="Times New Roman" panose="02020603050405020304" pitchFamily="18" charset="0"/>
              </a:rPr>
              <a:t>Lưu đồ giải thuật cho</a:t>
            </a:r>
          </a:p>
          <a:p>
            <a:pPr algn="ctr"/>
            <a:r>
              <a:rPr lang="vi-VN" sz="1600" b="1" dirty="0">
                <a:solidFill>
                  <a:srgbClr val="252FAD"/>
                </a:solidFill>
                <a:latin typeface="Times New Roman" panose="02020603050405020304" pitchFamily="18" charset="0"/>
                <a:ea typeface="Times New Roman" panose="02020603050405020304" pitchFamily="18" charset="0"/>
              </a:rPr>
              <a:t>Node Gatewway</a:t>
            </a:r>
            <a:endParaRPr lang="en-US" sz="1600" b="1" dirty="0">
              <a:solidFill>
                <a:srgbClr val="252FAD"/>
              </a:solidFill>
            </a:endParaRPr>
          </a:p>
        </p:txBody>
      </p:sp>
      <p:pic>
        <p:nvPicPr>
          <p:cNvPr id="458" name="Google Shape;458;p51"/>
          <p:cNvPicPr preferRelativeResize="0"/>
          <p:nvPr/>
        </p:nvPicPr>
        <p:blipFill>
          <a:blip r:embed="rId4">
            <a:alphaModFix/>
          </a:blip>
          <a:stretch>
            <a:fillRect/>
          </a:stretch>
        </p:blipFill>
        <p:spPr>
          <a:xfrm>
            <a:off x="542883" y="-2249220"/>
            <a:ext cx="3231035" cy="3231031"/>
          </a:xfrm>
          <a:prstGeom prst="rect">
            <a:avLst/>
          </a:prstGeom>
          <a:noFill/>
          <a:ln>
            <a:noFill/>
          </a:ln>
        </p:spPr>
      </p:pic>
      <p:sp>
        <p:nvSpPr>
          <p:cNvPr id="14" name="Google Shape;438;p50">
            <a:extLst>
              <a:ext uri="{FF2B5EF4-FFF2-40B4-BE49-F238E27FC236}">
                <a16:creationId xmlns:a16="http://schemas.microsoft.com/office/drawing/2014/main" id="{4F933C51-27D7-4229-AC08-E2AEF55B5EB9}"/>
              </a:ext>
            </a:extLst>
          </p:cNvPr>
          <p:cNvSpPr txBox="1">
            <a:spLocks noGrp="1"/>
          </p:cNvSpPr>
          <p:nvPr>
            <p:ph type="title"/>
          </p:nvPr>
        </p:nvSpPr>
        <p:spPr>
          <a:xfrm>
            <a:off x="720000" y="-12856"/>
            <a:ext cx="7704000" cy="56823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900" dirty="0">
                <a:latin typeface="Times New Roman" panose="02020603050405020304" pitchFamily="18" charset="0"/>
                <a:cs typeface="Times New Roman" panose="02020603050405020304" pitchFamily="18" charset="0"/>
              </a:rPr>
              <a:t>L</a:t>
            </a:r>
            <a:r>
              <a:rPr lang="vi-VN" sz="2900" dirty="0">
                <a:latin typeface="Times New Roman" panose="02020603050405020304" pitchFamily="18" charset="0"/>
                <a:cs typeface="Times New Roman" panose="02020603050405020304" pitchFamily="18" charset="0"/>
              </a:rPr>
              <a:t>ư</a:t>
            </a:r>
            <a:r>
              <a:rPr lang="en-US" sz="2900" dirty="0">
                <a:latin typeface="Times New Roman" panose="02020603050405020304" pitchFamily="18" charset="0"/>
                <a:cs typeface="Times New Roman" panose="02020603050405020304" pitchFamily="18" charset="0"/>
              </a:rPr>
              <a:t>u </a:t>
            </a:r>
            <a:r>
              <a:rPr lang="en-US" sz="2900" dirty="0" err="1">
                <a:latin typeface="Times New Roman" panose="02020603050405020304" pitchFamily="18" charset="0"/>
                <a:cs typeface="Times New Roman" panose="02020603050405020304" pitchFamily="18" charset="0"/>
              </a:rPr>
              <a:t>Đồ</a:t>
            </a:r>
            <a:r>
              <a:rPr lang="en-US" sz="2900" dirty="0">
                <a:latin typeface="Times New Roman" panose="02020603050405020304" pitchFamily="18" charset="0"/>
                <a:cs typeface="Times New Roman" panose="02020603050405020304" pitchFamily="18" charset="0"/>
              </a:rPr>
              <a:t> </a:t>
            </a:r>
            <a:r>
              <a:rPr lang="en-US" sz="2900" dirty="0" err="1">
                <a:latin typeface="Times New Roman" panose="02020603050405020304" pitchFamily="18" charset="0"/>
                <a:cs typeface="Times New Roman" panose="02020603050405020304" pitchFamily="18" charset="0"/>
              </a:rPr>
              <a:t>Giải</a:t>
            </a:r>
            <a:r>
              <a:rPr lang="en-US" sz="2900" dirty="0">
                <a:latin typeface="Times New Roman" panose="02020603050405020304" pitchFamily="18" charset="0"/>
                <a:cs typeface="Times New Roman" panose="02020603050405020304" pitchFamily="18" charset="0"/>
              </a:rPr>
              <a:t> </a:t>
            </a:r>
            <a:r>
              <a:rPr lang="en-US" sz="2900" dirty="0" err="1">
                <a:latin typeface="Times New Roman" panose="02020603050405020304" pitchFamily="18" charset="0"/>
                <a:cs typeface="Times New Roman" panose="02020603050405020304" pitchFamily="18" charset="0"/>
              </a:rPr>
              <a:t>Thuật</a:t>
            </a:r>
            <a:endParaRPr lang="vi-VN" sz="29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CC261B38-4E87-7D64-2082-5EBFFEDEF468}"/>
              </a:ext>
            </a:extLst>
          </p:cNvPr>
          <p:cNvPicPr>
            <a:picLocks noChangeAspect="1"/>
          </p:cNvPicPr>
          <p:nvPr/>
        </p:nvPicPr>
        <p:blipFill rotWithShape="1">
          <a:blip r:embed="rId5"/>
          <a:srcRect l="3926" t="1281"/>
          <a:stretch/>
        </p:blipFill>
        <p:spPr bwMode="auto">
          <a:xfrm>
            <a:off x="2284659" y="524794"/>
            <a:ext cx="4924213" cy="46187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68643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2"/>
          <p:cNvSpPr/>
          <p:nvPr/>
        </p:nvSpPr>
        <p:spPr>
          <a:xfrm>
            <a:off x="7198199" y="994751"/>
            <a:ext cx="963900" cy="963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2"/>
          <p:cNvSpPr txBox="1">
            <a:spLocks noGrp="1"/>
          </p:cNvSpPr>
          <p:nvPr>
            <p:ph type="title"/>
          </p:nvPr>
        </p:nvSpPr>
        <p:spPr>
          <a:xfrm>
            <a:off x="4089991" y="1950825"/>
            <a:ext cx="4072109" cy="155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4800" dirty="0">
                <a:latin typeface="Times New Roman" panose="02020603050405020304" pitchFamily="18" charset="0"/>
                <a:cs typeface="Times New Roman" panose="02020603050405020304" pitchFamily="18" charset="0"/>
              </a:rPr>
              <a:t>KẾT QUẢ THỰC HIỆN</a:t>
            </a:r>
          </a:p>
        </p:txBody>
      </p:sp>
      <p:sp>
        <p:nvSpPr>
          <p:cNvPr id="465" name="Google Shape;465;p52"/>
          <p:cNvSpPr txBox="1">
            <a:spLocks noGrp="1"/>
          </p:cNvSpPr>
          <p:nvPr>
            <p:ph type="title" idx="2"/>
          </p:nvPr>
        </p:nvSpPr>
        <p:spPr>
          <a:xfrm>
            <a:off x="7169100" y="1009418"/>
            <a:ext cx="993000" cy="9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467" name="Google Shape;467;p52"/>
          <p:cNvPicPr preferRelativeResize="0"/>
          <p:nvPr/>
        </p:nvPicPr>
        <p:blipFill>
          <a:blip r:embed="rId3">
            <a:alphaModFix/>
          </a:blip>
          <a:stretch>
            <a:fillRect/>
          </a:stretch>
        </p:blipFill>
        <p:spPr>
          <a:xfrm>
            <a:off x="-386325" y="3708648"/>
            <a:ext cx="2735699" cy="2735699"/>
          </a:xfrm>
          <a:prstGeom prst="rect">
            <a:avLst/>
          </a:prstGeom>
          <a:noFill/>
          <a:ln>
            <a:noFill/>
          </a:ln>
        </p:spPr>
      </p:pic>
      <p:pic>
        <p:nvPicPr>
          <p:cNvPr id="468" name="Google Shape;468;p52"/>
          <p:cNvPicPr preferRelativeResize="0"/>
          <p:nvPr/>
        </p:nvPicPr>
        <p:blipFill>
          <a:blip r:embed="rId4">
            <a:alphaModFix/>
          </a:blip>
          <a:stretch>
            <a:fillRect/>
          </a:stretch>
        </p:blipFill>
        <p:spPr>
          <a:xfrm>
            <a:off x="1398551" y="-1068100"/>
            <a:ext cx="2416474" cy="241647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5" name="Google Shape;485;p54"/>
          <p:cNvSpPr txBox="1">
            <a:spLocks noGrp="1"/>
          </p:cNvSpPr>
          <p:nvPr>
            <p:ph type="subTitle" idx="1"/>
          </p:nvPr>
        </p:nvSpPr>
        <p:spPr>
          <a:xfrm>
            <a:off x="228378" y="80662"/>
            <a:ext cx="4003380" cy="1116300"/>
          </a:xfrm>
          <a:prstGeom prst="rect">
            <a:avLst/>
          </a:prstGeom>
        </p:spPr>
        <p:txBody>
          <a:bodyPr spcFirstLastPara="1" wrap="square" lIns="91425" tIns="91425" rIns="91425" bIns="91425" anchor="t" anchorCtr="0">
            <a:noAutofit/>
          </a:bodyPr>
          <a:lstStyle/>
          <a:p>
            <a:pPr marL="0" lvl="0" indent="0">
              <a:spcAft>
                <a:spcPts val="1600"/>
              </a:spcAft>
            </a:pPr>
            <a:r>
              <a:rPr lang="en-US" b="1" dirty="0" err="1">
                <a:solidFill>
                  <a:srgbClr val="252FAD"/>
                </a:solidFill>
                <a:latin typeface="Times New Roman" panose="02020603050405020304" pitchFamily="18" charset="0"/>
                <a:cs typeface="Times New Roman" panose="02020603050405020304" pitchFamily="18" charset="0"/>
              </a:rPr>
              <a:t>Hình</a:t>
            </a:r>
            <a:r>
              <a:rPr lang="en-US" b="1" dirty="0">
                <a:solidFill>
                  <a:srgbClr val="252FAD"/>
                </a:solidFill>
                <a:latin typeface="Times New Roman" panose="02020603050405020304" pitchFamily="18" charset="0"/>
                <a:cs typeface="Times New Roman" panose="02020603050405020304" pitchFamily="18" charset="0"/>
              </a:rPr>
              <a:t> </a:t>
            </a:r>
            <a:r>
              <a:rPr lang="en-US" b="1" dirty="0" err="1">
                <a:solidFill>
                  <a:srgbClr val="252FAD"/>
                </a:solidFill>
                <a:latin typeface="Times New Roman" panose="02020603050405020304" pitchFamily="18" charset="0"/>
                <a:cs typeface="Times New Roman" panose="02020603050405020304" pitchFamily="18" charset="0"/>
              </a:rPr>
              <a:t>Ảnh</a:t>
            </a:r>
            <a:r>
              <a:rPr lang="en-US" b="1" dirty="0">
                <a:solidFill>
                  <a:srgbClr val="252FAD"/>
                </a:solidFill>
                <a:latin typeface="Times New Roman" panose="02020603050405020304" pitchFamily="18" charset="0"/>
                <a:cs typeface="Times New Roman" panose="02020603050405020304" pitchFamily="18" charset="0"/>
              </a:rPr>
              <a:t> </a:t>
            </a:r>
            <a:r>
              <a:rPr lang="en-US" b="1" dirty="0" err="1">
                <a:solidFill>
                  <a:srgbClr val="252FAD"/>
                </a:solidFill>
                <a:latin typeface="Times New Roman" panose="02020603050405020304" pitchFamily="18" charset="0"/>
                <a:cs typeface="Times New Roman" panose="02020603050405020304" pitchFamily="18" charset="0"/>
              </a:rPr>
              <a:t>Mô</a:t>
            </a:r>
            <a:r>
              <a:rPr lang="en-US" b="1" dirty="0">
                <a:solidFill>
                  <a:srgbClr val="252FAD"/>
                </a:solidFill>
                <a:latin typeface="Times New Roman" panose="02020603050405020304" pitchFamily="18" charset="0"/>
                <a:cs typeface="Times New Roman" panose="02020603050405020304" pitchFamily="18" charset="0"/>
              </a:rPr>
              <a:t> </a:t>
            </a:r>
            <a:r>
              <a:rPr lang="en-US" b="1" dirty="0" err="1">
                <a:solidFill>
                  <a:srgbClr val="252FAD"/>
                </a:solidFill>
                <a:latin typeface="Times New Roman" panose="02020603050405020304" pitchFamily="18" charset="0"/>
                <a:cs typeface="Times New Roman" panose="02020603050405020304" pitchFamily="18" charset="0"/>
              </a:rPr>
              <a:t>Hình</a:t>
            </a:r>
            <a:r>
              <a:rPr lang="en-US" b="1" dirty="0">
                <a:solidFill>
                  <a:srgbClr val="252FAD"/>
                </a:solidFill>
                <a:latin typeface="Times New Roman" panose="02020603050405020304" pitchFamily="18" charset="0"/>
                <a:cs typeface="Times New Roman" panose="02020603050405020304" pitchFamily="18" charset="0"/>
              </a:rPr>
              <a:t> Sau </a:t>
            </a:r>
            <a:r>
              <a:rPr lang="en-US" b="1" dirty="0" err="1">
                <a:solidFill>
                  <a:srgbClr val="252FAD"/>
                </a:solidFill>
                <a:latin typeface="Times New Roman" panose="02020603050405020304" pitchFamily="18" charset="0"/>
                <a:cs typeface="Times New Roman" panose="02020603050405020304" pitchFamily="18" charset="0"/>
              </a:rPr>
              <a:t>Khi</a:t>
            </a:r>
            <a:r>
              <a:rPr lang="en-US" b="1" dirty="0">
                <a:solidFill>
                  <a:srgbClr val="252FAD"/>
                </a:solidFill>
                <a:latin typeface="Times New Roman" panose="02020603050405020304" pitchFamily="18" charset="0"/>
                <a:cs typeface="Times New Roman" panose="02020603050405020304" pitchFamily="18" charset="0"/>
              </a:rPr>
              <a:t> </a:t>
            </a:r>
            <a:r>
              <a:rPr lang="en-US" b="1" dirty="0" err="1">
                <a:solidFill>
                  <a:srgbClr val="252FAD"/>
                </a:solidFill>
                <a:latin typeface="Times New Roman" panose="02020603050405020304" pitchFamily="18" charset="0"/>
                <a:cs typeface="Times New Roman" panose="02020603050405020304" pitchFamily="18" charset="0"/>
              </a:rPr>
              <a:t>Hoàn</a:t>
            </a:r>
            <a:r>
              <a:rPr lang="en-US" b="1" dirty="0">
                <a:solidFill>
                  <a:srgbClr val="252FAD"/>
                </a:solidFill>
                <a:latin typeface="Times New Roman" panose="02020603050405020304" pitchFamily="18" charset="0"/>
                <a:cs typeface="Times New Roman" panose="02020603050405020304" pitchFamily="18" charset="0"/>
              </a:rPr>
              <a:t> </a:t>
            </a:r>
            <a:r>
              <a:rPr lang="en-US" b="1" dirty="0" err="1">
                <a:solidFill>
                  <a:srgbClr val="252FAD"/>
                </a:solidFill>
                <a:latin typeface="Times New Roman" panose="02020603050405020304" pitchFamily="18" charset="0"/>
                <a:cs typeface="Times New Roman" panose="02020603050405020304" pitchFamily="18" charset="0"/>
              </a:rPr>
              <a:t>Thành</a:t>
            </a:r>
            <a:endParaRPr lang="en-US" b="1" dirty="0">
              <a:solidFill>
                <a:srgbClr val="252FAD"/>
              </a:solidFill>
              <a:latin typeface="Times New Roman" panose="02020603050405020304" pitchFamily="18" charset="0"/>
              <a:cs typeface="Times New Roman" panose="02020603050405020304" pitchFamily="18" charset="0"/>
            </a:endParaRPr>
          </a:p>
        </p:txBody>
      </p:sp>
      <p:pic>
        <p:nvPicPr>
          <p:cNvPr id="486" name="Google Shape;486;p54"/>
          <p:cNvPicPr preferRelativeResize="0"/>
          <p:nvPr/>
        </p:nvPicPr>
        <p:blipFill>
          <a:blip r:embed="rId3">
            <a:alphaModFix/>
          </a:blip>
          <a:stretch>
            <a:fillRect/>
          </a:stretch>
        </p:blipFill>
        <p:spPr>
          <a:xfrm>
            <a:off x="6773075" y="-818250"/>
            <a:ext cx="2914125" cy="2914125"/>
          </a:xfrm>
          <a:prstGeom prst="rect">
            <a:avLst/>
          </a:prstGeom>
          <a:noFill/>
          <a:ln>
            <a:noFill/>
          </a:ln>
        </p:spPr>
      </p:pic>
      <p:pic>
        <p:nvPicPr>
          <p:cNvPr id="487" name="Google Shape;487;p54"/>
          <p:cNvPicPr preferRelativeResize="0"/>
          <p:nvPr/>
        </p:nvPicPr>
        <p:blipFill>
          <a:blip r:embed="rId4">
            <a:alphaModFix/>
          </a:blip>
          <a:stretch>
            <a:fillRect/>
          </a:stretch>
        </p:blipFill>
        <p:spPr>
          <a:xfrm>
            <a:off x="1816428" y="4059959"/>
            <a:ext cx="2228774" cy="2715451"/>
          </a:xfrm>
          <a:prstGeom prst="rect">
            <a:avLst/>
          </a:prstGeom>
          <a:noFill/>
          <a:ln>
            <a:noFill/>
          </a:ln>
        </p:spPr>
      </p:pic>
      <p:sp>
        <p:nvSpPr>
          <p:cNvPr id="6" name="Rectangle 5">
            <a:extLst>
              <a:ext uri="{FF2B5EF4-FFF2-40B4-BE49-F238E27FC236}">
                <a16:creationId xmlns:a16="http://schemas.microsoft.com/office/drawing/2014/main" id="{9DCC8F22-0CEA-9632-90F2-A9FAC197607A}"/>
              </a:ext>
            </a:extLst>
          </p:cNvPr>
          <p:cNvSpPr/>
          <p:nvPr/>
        </p:nvSpPr>
        <p:spPr>
          <a:xfrm>
            <a:off x="1594158" y="4577218"/>
            <a:ext cx="2557110" cy="338554"/>
          </a:xfrm>
          <a:prstGeom prst="rect">
            <a:avLst/>
          </a:prstGeom>
        </p:spPr>
        <p:txBody>
          <a:bodyPr wrap="none">
            <a:spAutoFit/>
          </a:bodyPr>
          <a:lstStyle/>
          <a:p>
            <a:r>
              <a:rPr lang="vi-VN" sz="1600" b="1" dirty="0">
                <a:solidFill>
                  <a:srgbClr val="252FAD"/>
                </a:solidFill>
                <a:latin typeface="Times New Roman" panose="02020603050405020304" pitchFamily="18" charset="0"/>
                <a:ea typeface="Times New Roman" panose="02020603050405020304" pitchFamily="18" charset="0"/>
              </a:rPr>
              <a:t>Mô hình Node Gateway (1)</a:t>
            </a:r>
            <a:endParaRPr lang="en-US" sz="1600" b="1" dirty="0">
              <a:solidFill>
                <a:srgbClr val="252FAD"/>
              </a:solidFill>
            </a:endParaRPr>
          </a:p>
        </p:txBody>
      </p:sp>
      <p:sp>
        <p:nvSpPr>
          <p:cNvPr id="9" name="Rectangle 8">
            <a:extLst>
              <a:ext uri="{FF2B5EF4-FFF2-40B4-BE49-F238E27FC236}">
                <a16:creationId xmlns:a16="http://schemas.microsoft.com/office/drawing/2014/main" id="{33771566-9922-875E-DF86-354820FF5AA7}"/>
              </a:ext>
            </a:extLst>
          </p:cNvPr>
          <p:cNvSpPr/>
          <p:nvPr/>
        </p:nvSpPr>
        <p:spPr>
          <a:xfrm>
            <a:off x="4992734" y="4577218"/>
            <a:ext cx="2610010" cy="338554"/>
          </a:xfrm>
          <a:prstGeom prst="rect">
            <a:avLst/>
          </a:prstGeom>
        </p:spPr>
        <p:txBody>
          <a:bodyPr wrap="none">
            <a:spAutoFit/>
          </a:bodyPr>
          <a:lstStyle/>
          <a:p>
            <a:r>
              <a:rPr lang="vi-VN" sz="1600" b="1" dirty="0">
                <a:solidFill>
                  <a:srgbClr val="252FAD"/>
                </a:solidFill>
                <a:latin typeface="Times New Roman" panose="02020603050405020304" pitchFamily="18" charset="0"/>
                <a:ea typeface="Times New Roman" panose="02020603050405020304" pitchFamily="18" charset="0"/>
              </a:rPr>
              <a:t>Mô hình Node Client (2) (3)</a:t>
            </a:r>
            <a:endParaRPr lang="en-US" sz="1600" b="1" dirty="0">
              <a:solidFill>
                <a:srgbClr val="252FAD"/>
              </a:solidFill>
            </a:endParaRPr>
          </a:p>
        </p:txBody>
      </p:sp>
      <p:pic>
        <p:nvPicPr>
          <p:cNvPr id="12" name="Picture 11">
            <a:extLst>
              <a:ext uri="{FF2B5EF4-FFF2-40B4-BE49-F238E27FC236}">
                <a16:creationId xmlns:a16="http://schemas.microsoft.com/office/drawing/2014/main" id="{EC633011-ACF3-7027-A669-307B90604E1F}"/>
              </a:ext>
            </a:extLst>
          </p:cNvPr>
          <p:cNvPicPr>
            <a:picLocks noChangeAspect="1"/>
          </p:cNvPicPr>
          <p:nvPr/>
        </p:nvPicPr>
        <p:blipFill>
          <a:blip r:embed="rId5"/>
          <a:srcRect t="4833"/>
          <a:stretch/>
        </p:blipFill>
        <p:spPr>
          <a:xfrm>
            <a:off x="1623601" y="575594"/>
            <a:ext cx="5896798" cy="39255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4" name="Google Shape;494;p55"/>
          <p:cNvSpPr/>
          <p:nvPr/>
        </p:nvSpPr>
        <p:spPr>
          <a:xfrm>
            <a:off x="964700" y="381785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5" name="Google Shape;495;p55"/>
          <p:cNvPicPr preferRelativeResize="0"/>
          <p:nvPr/>
        </p:nvPicPr>
        <p:blipFill>
          <a:blip r:embed="rId3">
            <a:alphaModFix/>
          </a:blip>
          <a:stretch>
            <a:fillRect/>
          </a:stretch>
        </p:blipFill>
        <p:spPr>
          <a:xfrm>
            <a:off x="8440054" y="-382388"/>
            <a:ext cx="2642401" cy="2642401"/>
          </a:xfrm>
          <a:prstGeom prst="rect">
            <a:avLst/>
          </a:prstGeom>
          <a:noFill/>
          <a:ln>
            <a:noFill/>
          </a:ln>
        </p:spPr>
      </p:pic>
      <p:pic>
        <p:nvPicPr>
          <p:cNvPr id="496" name="Google Shape;496;p55"/>
          <p:cNvPicPr preferRelativeResize="0"/>
          <p:nvPr/>
        </p:nvPicPr>
        <p:blipFill>
          <a:blip r:embed="rId4">
            <a:alphaModFix/>
          </a:blip>
          <a:stretch>
            <a:fillRect/>
          </a:stretch>
        </p:blipFill>
        <p:spPr>
          <a:xfrm>
            <a:off x="-1443035" y="2460124"/>
            <a:ext cx="2228774" cy="2715451"/>
          </a:xfrm>
          <a:prstGeom prst="rect">
            <a:avLst/>
          </a:prstGeom>
          <a:noFill/>
          <a:ln>
            <a:noFill/>
          </a:ln>
        </p:spPr>
      </p:pic>
      <p:sp>
        <p:nvSpPr>
          <p:cNvPr id="14" name="Google Shape;485;p54">
            <a:extLst>
              <a:ext uri="{FF2B5EF4-FFF2-40B4-BE49-F238E27FC236}">
                <a16:creationId xmlns:a16="http://schemas.microsoft.com/office/drawing/2014/main" id="{F7C44E12-2062-48C7-BE16-8904CCBEE5E1}"/>
              </a:ext>
            </a:extLst>
          </p:cNvPr>
          <p:cNvSpPr txBox="1">
            <a:spLocks/>
          </p:cNvSpPr>
          <p:nvPr/>
        </p:nvSpPr>
        <p:spPr>
          <a:xfrm>
            <a:off x="0" y="0"/>
            <a:ext cx="1924350" cy="4588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1600"/>
              </a:spcBef>
              <a:spcAft>
                <a:spcPts val="1600"/>
              </a:spcAft>
              <a:buClr>
                <a:schemeClr val="dk1"/>
              </a:buClr>
              <a:buSzPts val="1600"/>
              <a:buFont typeface="Archivo"/>
              <a:buNone/>
              <a:defRPr sz="1600" b="0" i="0" u="none" strike="noStrike" cap="none">
                <a:solidFill>
                  <a:schemeClr val="dk1"/>
                </a:solidFill>
                <a:latin typeface="Archivo"/>
                <a:ea typeface="Archivo"/>
                <a:cs typeface="Archivo"/>
                <a:sym typeface="Archivo"/>
              </a:defRPr>
            </a:lvl9pPr>
          </a:lstStyle>
          <a:p>
            <a:pPr marL="0" indent="0">
              <a:spcAft>
                <a:spcPts val="1600"/>
              </a:spcAft>
            </a:pPr>
            <a:r>
              <a:rPr lang="en-US" b="1" dirty="0">
                <a:solidFill>
                  <a:srgbClr val="252FAD"/>
                </a:solidFill>
                <a:latin typeface="Times New Roman" panose="02020603050405020304" pitchFamily="18" charset="0"/>
                <a:cs typeface="Times New Roman" panose="02020603050405020304" pitchFamily="18" charset="0"/>
              </a:rPr>
              <a:t>Giao </a:t>
            </a:r>
            <a:r>
              <a:rPr lang="en-US" b="1" dirty="0" err="1">
                <a:solidFill>
                  <a:srgbClr val="252FAD"/>
                </a:solidFill>
                <a:latin typeface="Times New Roman" panose="02020603050405020304" pitchFamily="18" charset="0"/>
                <a:cs typeface="Times New Roman" panose="02020603050405020304" pitchFamily="18" charset="0"/>
              </a:rPr>
              <a:t>Diện</a:t>
            </a:r>
            <a:r>
              <a:rPr lang="en-US" b="1" dirty="0">
                <a:solidFill>
                  <a:srgbClr val="252FAD"/>
                </a:solidFill>
                <a:latin typeface="Times New Roman" panose="02020603050405020304" pitchFamily="18" charset="0"/>
                <a:cs typeface="Times New Roman" panose="02020603050405020304" pitchFamily="18" charset="0"/>
              </a:rPr>
              <a:t> </a:t>
            </a:r>
            <a:r>
              <a:rPr lang="vi-VN" b="1" dirty="0">
                <a:solidFill>
                  <a:srgbClr val="252FAD"/>
                </a:solidFill>
                <a:latin typeface="Times New Roman" panose="02020603050405020304" pitchFamily="18" charset="0"/>
                <a:cs typeface="Times New Roman" panose="02020603050405020304" pitchFamily="18" charset="0"/>
              </a:rPr>
              <a:t>Website</a:t>
            </a:r>
            <a:endParaRPr lang="en-US" b="1" dirty="0">
              <a:solidFill>
                <a:srgbClr val="252FAD"/>
              </a:solidFill>
              <a:latin typeface="Times New Roman" panose="02020603050405020304" pitchFamily="18" charset="0"/>
              <a:cs typeface="Times New Roman" panose="02020603050405020304" pitchFamily="18" charset="0"/>
            </a:endParaRPr>
          </a:p>
        </p:txBody>
      </p:sp>
      <p:pic>
        <p:nvPicPr>
          <p:cNvPr id="2" name="Picture 1" descr="A screenshot of a login screen&#10;&#10;Description automatically generated">
            <a:extLst>
              <a:ext uri="{FF2B5EF4-FFF2-40B4-BE49-F238E27FC236}">
                <a16:creationId xmlns:a16="http://schemas.microsoft.com/office/drawing/2014/main" id="{3CB9B474-987E-43B0-9E37-D50687073DCE}"/>
              </a:ext>
            </a:extLst>
          </p:cNvPr>
          <p:cNvPicPr>
            <a:picLocks noChangeAspect="1"/>
          </p:cNvPicPr>
          <p:nvPr/>
        </p:nvPicPr>
        <p:blipFill>
          <a:blip r:embed="rId5"/>
          <a:stretch>
            <a:fillRect/>
          </a:stretch>
        </p:blipFill>
        <p:spPr>
          <a:xfrm>
            <a:off x="133039" y="405483"/>
            <a:ext cx="5485908" cy="3160760"/>
          </a:xfrm>
          <a:prstGeom prst="rect">
            <a:avLst/>
          </a:prstGeom>
        </p:spPr>
      </p:pic>
      <p:pic>
        <p:nvPicPr>
          <p:cNvPr id="3" name="Picture 2" descr="A screenshot of a login form&#10;&#10;Description automatically generated">
            <a:extLst>
              <a:ext uri="{FF2B5EF4-FFF2-40B4-BE49-F238E27FC236}">
                <a16:creationId xmlns:a16="http://schemas.microsoft.com/office/drawing/2014/main" id="{12A6769C-ADD7-01BC-FA99-8422873B5B86}"/>
              </a:ext>
            </a:extLst>
          </p:cNvPr>
          <p:cNvPicPr>
            <a:picLocks noChangeAspect="1"/>
          </p:cNvPicPr>
          <p:nvPr/>
        </p:nvPicPr>
        <p:blipFill>
          <a:blip r:embed="rId6"/>
          <a:stretch>
            <a:fillRect/>
          </a:stretch>
        </p:blipFill>
        <p:spPr>
          <a:xfrm>
            <a:off x="3103524" y="1589733"/>
            <a:ext cx="5979515" cy="2702530"/>
          </a:xfrm>
          <a:prstGeom prst="rect">
            <a:avLst/>
          </a:prstGeom>
        </p:spPr>
      </p:pic>
      <p:sp>
        <p:nvSpPr>
          <p:cNvPr id="4" name="TextBox 3">
            <a:extLst>
              <a:ext uri="{FF2B5EF4-FFF2-40B4-BE49-F238E27FC236}">
                <a16:creationId xmlns:a16="http://schemas.microsoft.com/office/drawing/2014/main" id="{6416468F-22B5-1C05-DACA-4145D4AF89D5}"/>
              </a:ext>
            </a:extLst>
          </p:cNvPr>
          <p:cNvSpPr txBox="1"/>
          <p:nvPr/>
        </p:nvSpPr>
        <p:spPr>
          <a:xfrm>
            <a:off x="2091994" y="4399463"/>
            <a:ext cx="4960012" cy="338554"/>
          </a:xfrm>
          <a:prstGeom prst="rect">
            <a:avLst/>
          </a:prstGeom>
          <a:noFill/>
        </p:spPr>
        <p:txBody>
          <a:bodyPr wrap="none" rtlCol="0">
            <a:spAutoFit/>
          </a:bodyPr>
          <a:lstStyle/>
          <a:p>
            <a:r>
              <a:rPr lang="en-US" sz="1600" b="1" dirty="0">
                <a:solidFill>
                  <a:srgbClr val="252FAD"/>
                </a:solidFill>
                <a:latin typeface="Times New Roman" panose="02020603050405020304" pitchFamily="18" charset="0"/>
                <a:ea typeface="Aptos"/>
              </a:rPr>
              <a:t>Giao </a:t>
            </a:r>
            <a:r>
              <a:rPr lang="en-US" sz="1600" b="1" dirty="0" err="1">
                <a:solidFill>
                  <a:srgbClr val="252FAD"/>
                </a:solidFill>
                <a:latin typeface="Times New Roman" panose="02020603050405020304" pitchFamily="18" charset="0"/>
                <a:ea typeface="Aptos"/>
              </a:rPr>
              <a:t>diện</a:t>
            </a:r>
            <a:r>
              <a:rPr lang="en-US" sz="1600" b="1" dirty="0">
                <a:solidFill>
                  <a:srgbClr val="252FAD"/>
                </a:solidFill>
                <a:latin typeface="Times New Roman" panose="02020603050405020304" pitchFamily="18" charset="0"/>
                <a:ea typeface="Aptos"/>
              </a:rPr>
              <a:t> </a:t>
            </a:r>
            <a:r>
              <a:rPr lang="en-US" sz="1600" b="1" dirty="0" err="1">
                <a:solidFill>
                  <a:srgbClr val="252FAD"/>
                </a:solidFill>
                <a:latin typeface="Times New Roman" panose="02020603050405020304" pitchFamily="18" charset="0"/>
                <a:ea typeface="Aptos"/>
              </a:rPr>
              <a:t>đăng</a:t>
            </a:r>
            <a:r>
              <a:rPr lang="en-US" sz="1600" b="1" dirty="0">
                <a:solidFill>
                  <a:srgbClr val="252FAD"/>
                </a:solidFill>
                <a:latin typeface="Times New Roman" panose="02020603050405020304" pitchFamily="18" charset="0"/>
                <a:ea typeface="Aptos"/>
              </a:rPr>
              <a:t> </a:t>
            </a:r>
            <a:r>
              <a:rPr lang="en-US" sz="1600" b="1" dirty="0" err="1">
                <a:solidFill>
                  <a:srgbClr val="252FAD"/>
                </a:solidFill>
                <a:latin typeface="Times New Roman" panose="02020603050405020304" pitchFamily="18" charset="0"/>
                <a:ea typeface="Aptos"/>
              </a:rPr>
              <a:t>nhập</a:t>
            </a:r>
            <a:r>
              <a:rPr lang="vi-VN" sz="1600" b="1" dirty="0">
                <a:solidFill>
                  <a:srgbClr val="252FAD"/>
                </a:solidFill>
                <a:latin typeface="Times New Roman" panose="02020603050405020304" pitchFamily="18" charset="0"/>
                <a:ea typeface="Aptos"/>
              </a:rPr>
              <a:t> và</a:t>
            </a:r>
            <a:r>
              <a:rPr lang="en-US" sz="1600" b="1" dirty="0">
                <a:solidFill>
                  <a:srgbClr val="252FAD"/>
                </a:solidFill>
                <a:latin typeface="Times New Roman" panose="02020603050405020304" pitchFamily="18" charset="0"/>
                <a:ea typeface="Aptos"/>
              </a:rPr>
              <a:t> </a:t>
            </a:r>
            <a:r>
              <a:rPr lang="en-US" sz="1600" b="1" dirty="0" err="1">
                <a:solidFill>
                  <a:srgbClr val="252FAD"/>
                </a:solidFill>
                <a:latin typeface="Times New Roman" panose="02020603050405020304" pitchFamily="18" charset="0"/>
                <a:ea typeface="Aptos"/>
              </a:rPr>
              <a:t>đăng</a:t>
            </a:r>
            <a:r>
              <a:rPr lang="en-US" sz="1600" b="1" dirty="0">
                <a:solidFill>
                  <a:srgbClr val="252FAD"/>
                </a:solidFill>
                <a:latin typeface="Times New Roman" panose="02020603050405020304" pitchFamily="18" charset="0"/>
                <a:ea typeface="Aptos"/>
              </a:rPr>
              <a:t> </a:t>
            </a:r>
            <a:r>
              <a:rPr lang="en-US" sz="1600" b="1" dirty="0" err="1">
                <a:solidFill>
                  <a:srgbClr val="252FAD"/>
                </a:solidFill>
                <a:latin typeface="Times New Roman" panose="02020603050405020304" pitchFamily="18" charset="0"/>
                <a:ea typeface="Aptos"/>
              </a:rPr>
              <a:t>ký</a:t>
            </a:r>
            <a:r>
              <a:rPr lang="en-US" sz="1600" b="1" dirty="0">
                <a:solidFill>
                  <a:srgbClr val="252FAD"/>
                </a:solidFill>
                <a:latin typeface="Times New Roman" panose="02020603050405020304" pitchFamily="18" charset="0"/>
                <a:ea typeface="Aptos"/>
              </a:rPr>
              <a:t> </a:t>
            </a:r>
            <a:r>
              <a:rPr lang="vi-VN" sz="1600" b="1" dirty="0">
                <a:solidFill>
                  <a:srgbClr val="252FAD"/>
                </a:solidFill>
                <a:latin typeface="Times New Roman" panose="02020603050405020304" pitchFamily="18" charset="0"/>
                <a:ea typeface="Aptos"/>
              </a:rPr>
              <a:t>tài khoản </a:t>
            </a:r>
            <a:r>
              <a:rPr lang="en-US" sz="1600" b="1" dirty="0" err="1">
                <a:solidFill>
                  <a:srgbClr val="252FAD"/>
                </a:solidFill>
                <a:latin typeface="Times New Roman" panose="02020603050405020304" pitchFamily="18" charset="0"/>
                <a:ea typeface="Aptos"/>
              </a:rPr>
              <a:t>người</a:t>
            </a:r>
            <a:r>
              <a:rPr lang="en-US" sz="1600" b="1" dirty="0">
                <a:solidFill>
                  <a:srgbClr val="252FAD"/>
                </a:solidFill>
                <a:latin typeface="Times New Roman" panose="02020603050405020304" pitchFamily="18" charset="0"/>
                <a:ea typeface="Aptos"/>
              </a:rPr>
              <a:t> </a:t>
            </a:r>
            <a:r>
              <a:rPr lang="vi-VN" sz="1600" b="1" dirty="0">
                <a:solidFill>
                  <a:srgbClr val="252FAD"/>
                </a:solidFill>
                <a:latin typeface="Times New Roman" panose="02020603050405020304" pitchFamily="18" charset="0"/>
                <a:ea typeface="Aptos"/>
              </a:rPr>
              <a:t>dùng</a:t>
            </a:r>
            <a:endParaRPr lang="en-US" sz="1600" b="1" dirty="0">
              <a:solidFill>
                <a:srgbClr val="252FAD"/>
              </a:solidFill>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39"/>
          <p:cNvPicPr preferRelativeResize="0"/>
          <p:nvPr/>
        </p:nvPicPr>
        <p:blipFill>
          <a:blip r:embed="rId3">
            <a:alphaModFix/>
          </a:blip>
          <a:stretch>
            <a:fillRect/>
          </a:stretch>
        </p:blipFill>
        <p:spPr>
          <a:xfrm>
            <a:off x="-373700" y="-859200"/>
            <a:ext cx="2305500" cy="2305500"/>
          </a:xfrm>
          <a:prstGeom prst="rect">
            <a:avLst/>
          </a:prstGeom>
          <a:noFill/>
          <a:ln>
            <a:noFill/>
          </a:ln>
        </p:spPr>
      </p:pic>
      <p:pic>
        <p:nvPicPr>
          <p:cNvPr id="301" name="Google Shape;301;p39"/>
          <p:cNvPicPr preferRelativeResize="0"/>
          <p:nvPr/>
        </p:nvPicPr>
        <p:blipFill>
          <a:blip r:embed="rId4">
            <a:alphaModFix/>
          </a:blip>
          <a:stretch>
            <a:fillRect/>
          </a:stretch>
        </p:blipFill>
        <p:spPr>
          <a:xfrm>
            <a:off x="7589926" y="3396725"/>
            <a:ext cx="2551426" cy="2551426"/>
          </a:xfrm>
          <a:prstGeom prst="rect">
            <a:avLst/>
          </a:prstGeom>
          <a:noFill/>
          <a:ln>
            <a:noFill/>
          </a:ln>
        </p:spPr>
      </p:pic>
      <p:sp>
        <p:nvSpPr>
          <p:cNvPr id="302" name="Google Shape;302;p39"/>
          <p:cNvSpPr/>
          <p:nvPr/>
        </p:nvSpPr>
        <p:spPr>
          <a:xfrm>
            <a:off x="4688782" y="1531975"/>
            <a:ext cx="751800" cy="751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9"/>
          <p:cNvSpPr/>
          <p:nvPr/>
        </p:nvSpPr>
        <p:spPr>
          <a:xfrm>
            <a:off x="1305232" y="1540525"/>
            <a:ext cx="734700" cy="7347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9"/>
          <p:cNvSpPr/>
          <p:nvPr/>
        </p:nvSpPr>
        <p:spPr>
          <a:xfrm>
            <a:off x="1312320" y="3213174"/>
            <a:ext cx="734700" cy="7347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latin typeface="Times New Roman" panose="02020603050405020304" pitchFamily="18" charset="0"/>
                <a:cs typeface="Times New Roman" panose="02020603050405020304" pitchFamily="18" charset="0"/>
              </a:rPr>
              <a:t>Nội</a:t>
            </a:r>
            <a:r>
              <a:rPr lang="en-US" dirty="0">
                <a:latin typeface="Times New Roman" panose="02020603050405020304" pitchFamily="18" charset="0"/>
                <a:cs typeface="Times New Roman" panose="02020603050405020304" pitchFamily="18" charset="0"/>
              </a:rPr>
              <a:t> Dung</a:t>
            </a:r>
            <a:endParaRPr dirty="0">
              <a:latin typeface="Times New Roman" panose="02020603050405020304" pitchFamily="18" charset="0"/>
              <a:cs typeface="Times New Roman" panose="02020603050405020304" pitchFamily="18" charset="0"/>
            </a:endParaRPr>
          </a:p>
        </p:txBody>
      </p:sp>
      <p:sp>
        <p:nvSpPr>
          <p:cNvPr id="311" name="Google Shape;311;p39"/>
          <p:cNvSpPr txBox="1">
            <a:spLocks noGrp="1"/>
          </p:cNvSpPr>
          <p:nvPr>
            <p:ph type="title" idx="5"/>
          </p:nvPr>
        </p:nvSpPr>
        <p:spPr>
          <a:xfrm>
            <a:off x="1312282" y="1684075"/>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2" name="Google Shape;312;p39"/>
          <p:cNvSpPr txBox="1">
            <a:spLocks noGrp="1"/>
          </p:cNvSpPr>
          <p:nvPr>
            <p:ph type="title" idx="6"/>
          </p:nvPr>
        </p:nvSpPr>
        <p:spPr>
          <a:xfrm>
            <a:off x="1337464" y="335672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13" name="Google Shape;313;p39"/>
          <p:cNvSpPr txBox="1">
            <a:spLocks noGrp="1"/>
          </p:cNvSpPr>
          <p:nvPr>
            <p:ph type="title" idx="7"/>
          </p:nvPr>
        </p:nvSpPr>
        <p:spPr>
          <a:xfrm>
            <a:off x="4697343" y="168408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15" name="Google Shape;315;p39"/>
          <p:cNvSpPr txBox="1">
            <a:spLocks noGrp="1"/>
          </p:cNvSpPr>
          <p:nvPr>
            <p:ph type="subTitle" idx="9"/>
          </p:nvPr>
        </p:nvSpPr>
        <p:spPr>
          <a:xfrm>
            <a:off x="2148207" y="1308175"/>
            <a:ext cx="2253672" cy="75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GIỚI THIỆU</a:t>
            </a:r>
            <a:endParaRPr lang="vi-VN" sz="2000" dirty="0">
              <a:latin typeface="Times New Roman" panose="02020603050405020304" pitchFamily="18" charset="0"/>
              <a:cs typeface="Times New Roman" panose="02020603050405020304" pitchFamily="18" charset="0"/>
            </a:endParaRPr>
          </a:p>
        </p:txBody>
      </p:sp>
      <p:sp>
        <p:nvSpPr>
          <p:cNvPr id="316" name="Google Shape;316;p39"/>
          <p:cNvSpPr txBox="1">
            <a:spLocks noGrp="1"/>
          </p:cNvSpPr>
          <p:nvPr>
            <p:ph type="subTitle" idx="13"/>
          </p:nvPr>
        </p:nvSpPr>
        <p:spPr>
          <a:xfrm>
            <a:off x="5533266" y="1623050"/>
            <a:ext cx="1725227" cy="75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NỘI DUNG THỰC HIỆN</a:t>
            </a:r>
          </a:p>
        </p:txBody>
      </p:sp>
      <p:sp>
        <p:nvSpPr>
          <p:cNvPr id="317" name="Google Shape;317;p39"/>
          <p:cNvSpPr txBox="1">
            <a:spLocks noGrp="1"/>
          </p:cNvSpPr>
          <p:nvPr>
            <p:ph type="subTitle" idx="14"/>
          </p:nvPr>
        </p:nvSpPr>
        <p:spPr>
          <a:xfrm>
            <a:off x="2148207" y="3158890"/>
            <a:ext cx="1896472" cy="84326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000" dirty="0">
                <a:latin typeface="Times New Roman" panose="02020603050405020304" pitchFamily="18" charset="0"/>
                <a:cs typeface="Times New Roman" panose="02020603050405020304" pitchFamily="18" charset="0"/>
              </a:rPr>
              <a:t>KẾT QUẢ THỰC HIỆN</a:t>
            </a:r>
          </a:p>
        </p:txBody>
      </p:sp>
      <p:sp>
        <p:nvSpPr>
          <p:cNvPr id="14" name="Google Shape;305;p39">
            <a:extLst>
              <a:ext uri="{FF2B5EF4-FFF2-40B4-BE49-F238E27FC236}">
                <a16:creationId xmlns:a16="http://schemas.microsoft.com/office/drawing/2014/main" id="{1A81CDC2-F47C-44EA-B02C-2FEAF6AB95DF}"/>
              </a:ext>
            </a:extLst>
          </p:cNvPr>
          <p:cNvSpPr/>
          <p:nvPr/>
        </p:nvSpPr>
        <p:spPr>
          <a:xfrm>
            <a:off x="4688782" y="3267458"/>
            <a:ext cx="734700" cy="7347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12;p39">
            <a:extLst>
              <a:ext uri="{FF2B5EF4-FFF2-40B4-BE49-F238E27FC236}">
                <a16:creationId xmlns:a16="http://schemas.microsoft.com/office/drawing/2014/main" id="{0F6FBCBA-0FA4-4F2B-99E8-A57024B7E32B}"/>
              </a:ext>
            </a:extLst>
          </p:cNvPr>
          <p:cNvSpPr txBox="1">
            <a:spLocks/>
          </p:cNvSpPr>
          <p:nvPr/>
        </p:nvSpPr>
        <p:spPr>
          <a:xfrm>
            <a:off x="4713926" y="3411008"/>
            <a:ext cx="7347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T Sans Caption"/>
              <a:buNone/>
              <a:defRPr sz="3000" b="1" i="0" u="none" strike="noStrike" cap="none">
                <a:solidFill>
                  <a:schemeClr val="dk1"/>
                </a:solidFill>
                <a:latin typeface="PT Sans Caption"/>
                <a:ea typeface="PT Sans Caption"/>
                <a:cs typeface="PT Sans Caption"/>
                <a:sym typeface="PT Sans Caption"/>
              </a:defRPr>
            </a:lvl1pPr>
            <a:lvl2pPr marR="0" lvl="1" algn="l" rtl="0">
              <a:lnSpc>
                <a:spcPct val="100000"/>
              </a:lnSpc>
              <a:spcBef>
                <a:spcPts val="0"/>
              </a:spcBef>
              <a:spcAft>
                <a:spcPts val="0"/>
              </a:spcAft>
              <a:buClr>
                <a:schemeClr val="dk1"/>
              </a:buClr>
              <a:buSzPts val="3000"/>
              <a:buFont typeface="PT Sans Caption"/>
              <a:buNone/>
              <a:defRPr sz="3000" b="1" i="0" u="none" strike="noStrike" cap="none">
                <a:solidFill>
                  <a:schemeClr val="dk1"/>
                </a:solidFill>
                <a:latin typeface="PT Sans Caption"/>
                <a:ea typeface="PT Sans Caption"/>
                <a:cs typeface="PT Sans Caption"/>
                <a:sym typeface="PT Sans Caption"/>
              </a:defRPr>
            </a:lvl2pPr>
            <a:lvl3pPr marR="0" lvl="2" algn="l" rtl="0">
              <a:lnSpc>
                <a:spcPct val="100000"/>
              </a:lnSpc>
              <a:spcBef>
                <a:spcPts val="0"/>
              </a:spcBef>
              <a:spcAft>
                <a:spcPts val="0"/>
              </a:spcAft>
              <a:buClr>
                <a:schemeClr val="dk1"/>
              </a:buClr>
              <a:buSzPts val="3000"/>
              <a:buFont typeface="PT Sans Caption"/>
              <a:buNone/>
              <a:defRPr sz="3000" b="1" i="0" u="none" strike="noStrike" cap="none">
                <a:solidFill>
                  <a:schemeClr val="dk1"/>
                </a:solidFill>
                <a:latin typeface="PT Sans Caption"/>
                <a:ea typeface="PT Sans Caption"/>
                <a:cs typeface="PT Sans Caption"/>
                <a:sym typeface="PT Sans Caption"/>
              </a:defRPr>
            </a:lvl3pPr>
            <a:lvl4pPr marR="0" lvl="3" algn="l" rtl="0">
              <a:lnSpc>
                <a:spcPct val="100000"/>
              </a:lnSpc>
              <a:spcBef>
                <a:spcPts val="0"/>
              </a:spcBef>
              <a:spcAft>
                <a:spcPts val="0"/>
              </a:spcAft>
              <a:buClr>
                <a:schemeClr val="dk1"/>
              </a:buClr>
              <a:buSzPts val="3000"/>
              <a:buFont typeface="PT Sans Caption"/>
              <a:buNone/>
              <a:defRPr sz="3000" b="1" i="0" u="none" strike="noStrike" cap="none">
                <a:solidFill>
                  <a:schemeClr val="dk1"/>
                </a:solidFill>
                <a:latin typeface="PT Sans Caption"/>
                <a:ea typeface="PT Sans Caption"/>
                <a:cs typeface="PT Sans Caption"/>
                <a:sym typeface="PT Sans Caption"/>
              </a:defRPr>
            </a:lvl4pPr>
            <a:lvl5pPr marR="0" lvl="4" algn="l" rtl="0">
              <a:lnSpc>
                <a:spcPct val="100000"/>
              </a:lnSpc>
              <a:spcBef>
                <a:spcPts val="0"/>
              </a:spcBef>
              <a:spcAft>
                <a:spcPts val="0"/>
              </a:spcAft>
              <a:buClr>
                <a:schemeClr val="dk1"/>
              </a:buClr>
              <a:buSzPts val="3000"/>
              <a:buFont typeface="PT Sans Caption"/>
              <a:buNone/>
              <a:defRPr sz="3000" b="1" i="0" u="none" strike="noStrike" cap="none">
                <a:solidFill>
                  <a:schemeClr val="dk1"/>
                </a:solidFill>
                <a:latin typeface="PT Sans Caption"/>
                <a:ea typeface="PT Sans Caption"/>
                <a:cs typeface="PT Sans Caption"/>
                <a:sym typeface="PT Sans Caption"/>
              </a:defRPr>
            </a:lvl5pPr>
            <a:lvl6pPr marR="0" lvl="5" algn="l" rtl="0">
              <a:lnSpc>
                <a:spcPct val="100000"/>
              </a:lnSpc>
              <a:spcBef>
                <a:spcPts val="0"/>
              </a:spcBef>
              <a:spcAft>
                <a:spcPts val="0"/>
              </a:spcAft>
              <a:buClr>
                <a:schemeClr val="dk1"/>
              </a:buClr>
              <a:buSzPts val="3000"/>
              <a:buFont typeface="PT Sans Caption"/>
              <a:buNone/>
              <a:defRPr sz="3000" b="1" i="0" u="none" strike="noStrike" cap="none">
                <a:solidFill>
                  <a:schemeClr val="dk1"/>
                </a:solidFill>
                <a:latin typeface="PT Sans Caption"/>
                <a:ea typeface="PT Sans Caption"/>
                <a:cs typeface="PT Sans Caption"/>
                <a:sym typeface="PT Sans Caption"/>
              </a:defRPr>
            </a:lvl6pPr>
            <a:lvl7pPr marR="0" lvl="6" algn="l" rtl="0">
              <a:lnSpc>
                <a:spcPct val="100000"/>
              </a:lnSpc>
              <a:spcBef>
                <a:spcPts val="0"/>
              </a:spcBef>
              <a:spcAft>
                <a:spcPts val="0"/>
              </a:spcAft>
              <a:buClr>
                <a:schemeClr val="dk1"/>
              </a:buClr>
              <a:buSzPts val="3000"/>
              <a:buFont typeface="PT Sans Caption"/>
              <a:buNone/>
              <a:defRPr sz="3000" b="1" i="0" u="none" strike="noStrike" cap="none">
                <a:solidFill>
                  <a:schemeClr val="dk1"/>
                </a:solidFill>
                <a:latin typeface="PT Sans Caption"/>
                <a:ea typeface="PT Sans Caption"/>
                <a:cs typeface="PT Sans Caption"/>
                <a:sym typeface="PT Sans Caption"/>
              </a:defRPr>
            </a:lvl7pPr>
            <a:lvl8pPr marR="0" lvl="7" algn="l" rtl="0">
              <a:lnSpc>
                <a:spcPct val="100000"/>
              </a:lnSpc>
              <a:spcBef>
                <a:spcPts val="0"/>
              </a:spcBef>
              <a:spcAft>
                <a:spcPts val="0"/>
              </a:spcAft>
              <a:buClr>
                <a:schemeClr val="dk1"/>
              </a:buClr>
              <a:buSzPts val="3000"/>
              <a:buFont typeface="PT Sans Caption"/>
              <a:buNone/>
              <a:defRPr sz="3000" b="1" i="0" u="none" strike="noStrike" cap="none">
                <a:solidFill>
                  <a:schemeClr val="dk1"/>
                </a:solidFill>
                <a:latin typeface="PT Sans Caption"/>
                <a:ea typeface="PT Sans Caption"/>
                <a:cs typeface="PT Sans Caption"/>
                <a:sym typeface="PT Sans Caption"/>
              </a:defRPr>
            </a:lvl8pPr>
            <a:lvl9pPr marR="0" lvl="8" algn="l" rtl="0">
              <a:lnSpc>
                <a:spcPct val="100000"/>
              </a:lnSpc>
              <a:spcBef>
                <a:spcPts val="0"/>
              </a:spcBef>
              <a:spcAft>
                <a:spcPts val="0"/>
              </a:spcAft>
              <a:buClr>
                <a:schemeClr val="dk1"/>
              </a:buClr>
              <a:buSzPts val="3000"/>
              <a:buFont typeface="PT Sans Caption"/>
              <a:buNone/>
              <a:defRPr sz="3000" b="1" i="0" u="none" strike="noStrike" cap="none">
                <a:solidFill>
                  <a:schemeClr val="dk1"/>
                </a:solidFill>
                <a:latin typeface="PT Sans Caption"/>
                <a:ea typeface="PT Sans Caption"/>
                <a:cs typeface="PT Sans Caption"/>
                <a:sym typeface="PT Sans Caption"/>
              </a:defRPr>
            </a:lvl9pPr>
          </a:lstStyle>
          <a:p>
            <a:r>
              <a:rPr lang="en" dirty="0"/>
              <a:t>04</a:t>
            </a:r>
          </a:p>
        </p:txBody>
      </p:sp>
      <p:sp>
        <p:nvSpPr>
          <p:cNvPr id="16" name="Google Shape;317;p39">
            <a:extLst>
              <a:ext uri="{FF2B5EF4-FFF2-40B4-BE49-F238E27FC236}">
                <a16:creationId xmlns:a16="http://schemas.microsoft.com/office/drawing/2014/main" id="{495FC0D1-7706-4D6A-9BB9-103BA6FD96CC}"/>
              </a:ext>
            </a:extLst>
          </p:cNvPr>
          <p:cNvSpPr txBox="1">
            <a:spLocks/>
          </p:cNvSpPr>
          <p:nvPr/>
        </p:nvSpPr>
        <p:spPr>
          <a:xfrm>
            <a:off x="5550426" y="3267458"/>
            <a:ext cx="2890734" cy="84326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2400" b="1" i="0" u="none" strike="noStrike" cap="none">
                <a:solidFill>
                  <a:schemeClr val="dk1"/>
                </a:solidFill>
                <a:latin typeface="PT Sans Caption"/>
                <a:ea typeface="PT Sans Caption"/>
                <a:cs typeface="PT Sans Caption"/>
                <a:sym typeface="PT Sans Caption"/>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2000" dirty="0">
                <a:latin typeface="Times New Roman" panose="02020603050405020304" pitchFamily="18" charset="0"/>
                <a:cs typeface="Times New Roman" panose="02020603050405020304" pitchFamily="18" charset="0"/>
              </a:rPr>
              <a:t>KẾT LUẬN VÀ H</a:t>
            </a:r>
            <a:r>
              <a:rPr lang="vi-VN" sz="2000" dirty="0">
                <a:latin typeface="Times New Roman" panose="02020603050405020304" pitchFamily="18" charset="0"/>
                <a:cs typeface="Times New Roman" panose="02020603050405020304" pitchFamily="18" charset="0"/>
              </a:rPr>
              <a:t>Ư</a:t>
            </a:r>
            <a:r>
              <a:rPr lang="en-US" sz="2000" dirty="0">
                <a:latin typeface="Times New Roman" panose="02020603050405020304" pitchFamily="18" charset="0"/>
                <a:cs typeface="Times New Roman" panose="02020603050405020304" pitchFamily="18" charset="0"/>
              </a:rPr>
              <a:t>ỚNG PHÁT TRIỂN</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4" name="Google Shape;494;p55"/>
          <p:cNvSpPr/>
          <p:nvPr/>
        </p:nvSpPr>
        <p:spPr>
          <a:xfrm>
            <a:off x="964700" y="381785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5" name="Google Shape;495;p55"/>
          <p:cNvPicPr preferRelativeResize="0"/>
          <p:nvPr/>
        </p:nvPicPr>
        <p:blipFill>
          <a:blip r:embed="rId3">
            <a:alphaModFix/>
          </a:blip>
          <a:stretch>
            <a:fillRect/>
          </a:stretch>
        </p:blipFill>
        <p:spPr>
          <a:xfrm>
            <a:off x="7881254" y="-912160"/>
            <a:ext cx="2642401" cy="2642401"/>
          </a:xfrm>
          <a:prstGeom prst="rect">
            <a:avLst/>
          </a:prstGeom>
          <a:noFill/>
          <a:ln>
            <a:noFill/>
          </a:ln>
        </p:spPr>
      </p:pic>
      <p:pic>
        <p:nvPicPr>
          <p:cNvPr id="496" name="Google Shape;496;p55"/>
          <p:cNvPicPr preferRelativeResize="0"/>
          <p:nvPr/>
        </p:nvPicPr>
        <p:blipFill>
          <a:blip r:embed="rId4">
            <a:alphaModFix/>
          </a:blip>
          <a:stretch>
            <a:fillRect/>
          </a:stretch>
        </p:blipFill>
        <p:spPr>
          <a:xfrm>
            <a:off x="-642674" y="2181297"/>
            <a:ext cx="2228774" cy="2715451"/>
          </a:xfrm>
          <a:prstGeom prst="rect">
            <a:avLst/>
          </a:prstGeom>
          <a:noFill/>
          <a:ln>
            <a:noFill/>
          </a:ln>
        </p:spPr>
      </p:pic>
      <p:sp>
        <p:nvSpPr>
          <p:cNvPr id="14" name="Google Shape;485;p54">
            <a:extLst>
              <a:ext uri="{FF2B5EF4-FFF2-40B4-BE49-F238E27FC236}">
                <a16:creationId xmlns:a16="http://schemas.microsoft.com/office/drawing/2014/main" id="{F7C44E12-2062-48C7-BE16-8904CCBEE5E1}"/>
              </a:ext>
            </a:extLst>
          </p:cNvPr>
          <p:cNvSpPr txBox="1">
            <a:spLocks/>
          </p:cNvSpPr>
          <p:nvPr/>
        </p:nvSpPr>
        <p:spPr>
          <a:xfrm>
            <a:off x="-1963" y="7620"/>
            <a:ext cx="2228774" cy="922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1600"/>
              </a:spcBef>
              <a:spcAft>
                <a:spcPts val="1600"/>
              </a:spcAft>
              <a:buClr>
                <a:schemeClr val="dk1"/>
              </a:buClr>
              <a:buSzPts val="1600"/>
              <a:buFont typeface="Archivo"/>
              <a:buNone/>
              <a:defRPr sz="1600" b="0" i="0" u="none" strike="noStrike" cap="none">
                <a:solidFill>
                  <a:schemeClr val="dk1"/>
                </a:solidFill>
                <a:latin typeface="Archivo"/>
                <a:ea typeface="Archivo"/>
                <a:cs typeface="Archivo"/>
                <a:sym typeface="Archivo"/>
              </a:defRPr>
            </a:lvl9pPr>
          </a:lstStyle>
          <a:p>
            <a:pPr marL="0" indent="0">
              <a:spcAft>
                <a:spcPts val="1600"/>
              </a:spcAft>
            </a:pPr>
            <a:r>
              <a:rPr lang="en-US" b="1" dirty="0">
                <a:solidFill>
                  <a:srgbClr val="252FAD"/>
                </a:solidFill>
                <a:latin typeface="Times New Roman" panose="02020603050405020304" pitchFamily="18" charset="0"/>
                <a:cs typeface="Times New Roman" panose="02020603050405020304" pitchFamily="18" charset="0"/>
              </a:rPr>
              <a:t>Giao </a:t>
            </a:r>
            <a:r>
              <a:rPr lang="en-US" b="1" dirty="0" err="1">
                <a:solidFill>
                  <a:srgbClr val="252FAD"/>
                </a:solidFill>
                <a:latin typeface="Times New Roman" panose="02020603050405020304" pitchFamily="18" charset="0"/>
                <a:cs typeface="Times New Roman" panose="02020603050405020304" pitchFamily="18" charset="0"/>
              </a:rPr>
              <a:t>Diện</a:t>
            </a:r>
            <a:r>
              <a:rPr lang="en-US" b="1" dirty="0">
                <a:solidFill>
                  <a:srgbClr val="252FAD"/>
                </a:solidFill>
                <a:latin typeface="Times New Roman" panose="02020603050405020304" pitchFamily="18" charset="0"/>
                <a:cs typeface="Times New Roman" panose="02020603050405020304" pitchFamily="18" charset="0"/>
              </a:rPr>
              <a:t> </a:t>
            </a:r>
            <a:r>
              <a:rPr lang="vi-VN" b="1" dirty="0">
                <a:solidFill>
                  <a:srgbClr val="252FAD"/>
                </a:solidFill>
                <a:latin typeface="Times New Roman" panose="02020603050405020304" pitchFamily="18" charset="0"/>
                <a:cs typeface="Times New Roman" panose="02020603050405020304" pitchFamily="18" charset="0"/>
              </a:rPr>
              <a:t>Website</a:t>
            </a:r>
            <a:endParaRPr lang="en-US" b="1" dirty="0">
              <a:solidFill>
                <a:srgbClr val="252FAD"/>
              </a:solidFill>
              <a:latin typeface="Times New Roman" panose="02020603050405020304" pitchFamily="18" charset="0"/>
              <a:cs typeface="Times New Roman" panose="02020603050405020304" pitchFamily="18" charset="0"/>
            </a:endParaRPr>
          </a:p>
        </p:txBody>
      </p:sp>
      <p:pic>
        <p:nvPicPr>
          <p:cNvPr id="2" name="Picture 1" descr="A screenshot of a computer&#10;&#10;Description automatically generated">
            <a:extLst>
              <a:ext uri="{FF2B5EF4-FFF2-40B4-BE49-F238E27FC236}">
                <a16:creationId xmlns:a16="http://schemas.microsoft.com/office/drawing/2014/main" id="{CDEF7753-B675-CC13-30DA-1C8100CA3270}"/>
              </a:ext>
            </a:extLst>
          </p:cNvPr>
          <p:cNvPicPr>
            <a:picLocks noChangeAspect="1"/>
          </p:cNvPicPr>
          <p:nvPr/>
        </p:nvPicPr>
        <p:blipFill>
          <a:blip r:embed="rId5"/>
          <a:stretch>
            <a:fillRect/>
          </a:stretch>
        </p:blipFill>
        <p:spPr>
          <a:xfrm>
            <a:off x="620872" y="611297"/>
            <a:ext cx="8112508" cy="3610183"/>
          </a:xfrm>
          <a:prstGeom prst="rect">
            <a:avLst/>
          </a:prstGeom>
        </p:spPr>
      </p:pic>
      <p:sp>
        <p:nvSpPr>
          <p:cNvPr id="3" name="TextBox 2">
            <a:extLst>
              <a:ext uri="{FF2B5EF4-FFF2-40B4-BE49-F238E27FC236}">
                <a16:creationId xmlns:a16="http://schemas.microsoft.com/office/drawing/2014/main" id="{77056FA6-9463-C581-7A57-F3E0458BFD7E}"/>
              </a:ext>
            </a:extLst>
          </p:cNvPr>
          <p:cNvSpPr txBox="1"/>
          <p:nvPr/>
        </p:nvSpPr>
        <p:spPr>
          <a:xfrm>
            <a:off x="3306269" y="4251336"/>
            <a:ext cx="2531462" cy="307777"/>
          </a:xfrm>
          <a:prstGeom prst="rect">
            <a:avLst/>
          </a:prstGeom>
          <a:noFill/>
        </p:spPr>
        <p:txBody>
          <a:bodyPr wrap="none" rtlCol="0">
            <a:spAutoFit/>
          </a:bodyPr>
          <a:lstStyle/>
          <a:p>
            <a:r>
              <a:rPr lang="en-US" sz="1400" b="1" dirty="0">
                <a:solidFill>
                  <a:srgbClr val="252FAD"/>
                </a:solidFill>
                <a:latin typeface="Times New Roman" panose="02020603050405020304" pitchFamily="18" charset="0"/>
                <a:ea typeface="Aptos"/>
              </a:rPr>
              <a:t>Giao </a:t>
            </a:r>
            <a:r>
              <a:rPr lang="en-US" sz="1400" b="1" dirty="0" err="1">
                <a:solidFill>
                  <a:srgbClr val="252FAD"/>
                </a:solidFill>
                <a:latin typeface="Times New Roman" panose="02020603050405020304" pitchFamily="18" charset="0"/>
                <a:ea typeface="Aptos"/>
              </a:rPr>
              <a:t>diện</a:t>
            </a:r>
            <a:r>
              <a:rPr lang="en-US" sz="1400" b="1" dirty="0">
                <a:solidFill>
                  <a:srgbClr val="252FAD"/>
                </a:solidFill>
                <a:latin typeface="Times New Roman" panose="02020603050405020304" pitchFamily="18" charset="0"/>
                <a:ea typeface="Aptos"/>
              </a:rPr>
              <a:t> </a:t>
            </a:r>
            <a:r>
              <a:rPr lang="en-US" sz="1400" b="1" dirty="0" err="1">
                <a:solidFill>
                  <a:srgbClr val="252FAD"/>
                </a:solidFill>
                <a:latin typeface="Times New Roman" panose="02020603050405020304" pitchFamily="18" charset="0"/>
                <a:ea typeface="Aptos"/>
              </a:rPr>
              <a:t>chính</a:t>
            </a:r>
            <a:r>
              <a:rPr lang="en-US" sz="1400" b="1" dirty="0">
                <a:solidFill>
                  <a:srgbClr val="252FAD"/>
                </a:solidFill>
                <a:latin typeface="Times New Roman" panose="02020603050405020304" pitchFamily="18" charset="0"/>
                <a:ea typeface="Aptos"/>
              </a:rPr>
              <a:t> </a:t>
            </a:r>
            <a:r>
              <a:rPr lang="en-US" sz="1400" b="1" dirty="0" err="1">
                <a:solidFill>
                  <a:srgbClr val="252FAD"/>
                </a:solidFill>
                <a:latin typeface="Times New Roman" panose="02020603050405020304" pitchFamily="18" charset="0"/>
                <a:ea typeface="Aptos"/>
              </a:rPr>
              <a:t>của</a:t>
            </a:r>
            <a:r>
              <a:rPr lang="en-US" sz="1400" b="1" dirty="0">
                <a:solidFill>
                  <a:srgbClr val="252FAD"/>
                </a:solidFill>
                <a:latin typeface="Times New Roman" panose="02020603050405020304" pitchFamily="18" charset="0"/>
                <a:ea typeface="Aptos"/>
              </a:rPr>
              <a:t> </a:t>
            </a:r>
            <a:r>
              <a:rPr lang="vi-VN" sz="1400" b="1" dirty="0">
                <a:solidFill>
                  <a:srgbClr val="252FAD"/>
                </a:solidFill>
                <a:latin typeface="Times New Roman" panose="02020603050405020304" pitchFamily="18" charset="0"/>
                <a:ea typeface="Aptos"/>
              </a:rPr>
              <a:t>trang web</a:t>
            </a:r>
            <a:endParaRPr lang="en-US" sz="1400" b="1" dirty="0">
              <a:solidFill>
                <a:srgbClr val="252FAD"/>
              </a:solidFill>
            </a:endParaRPr>
          </a:p>
        </p:txBody>
      </p:sp>
    </p:spTree>
    <p:extLst>
      <p:ext uri="{BB962C8B-B14F-4D97-AF65-F5344CB8AC3E}">
        <p14:creationId xmlns:p14="http://schemas.microsoft.com/office/powerpoint/2010/main" val="5536566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4" name="Google Shape;494;p55"/>
          <p:cNvSpPr/>
          <p:nvPr/>
        </p:nvSpPr>
        <p:spPr>
          <a:xfrm>
            <a:off x="964700" y="381785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5" name="Google Shape;495;p55"/>
          <p:cNvPicPr preferRelativeResize="0"/>
          <p:nvPr/>
        </p:nvPicPr>
        <p:blipFill>
          <a:blip r:embed="rId3">
            <a:alphaModFix/>
          </a:blip>
          <a:stretch>
            <a:fillRect/>
          </a:stretch>
        </p:blipFill>
        <p:spPr>
          <a:xfrm>
            <a:off x="5476816" y="-1321201"/>
            <a:ext cx="2642401" cy="2642401"/>
          </a:xfrm>
          <a:prstGeom prst="rect">
            <a:avLst/>
          </a:prstGeom>
          <a:noFill/>
          <a:ln>
            <a:noFill/>
          </a:ln>
        </p:spPr>
      </p:pic>
      <p:pic>
        <p:nvPicPr>
          <p:cNvPr id="496" name="Google Shape;496;p55"/>
          <p:cNvPicPr preferRelativeResize="0"/>
          <p:nvPr/>
        </p:nvPicPr>
        <p:blipFill>
          <a:blip r:embed="rId4">
            <a:alphaModFix/>
          </a:blip>
          <a:stretch>
            <a:fillRect/>
          </a:stretch>
        </p:blipFill>
        <p:spPr>
          <a:xfrm>
            <a:off x="-1054374" y="1409225"/>
            <a:ext cx="2228774" cy="2715451"/>
          </a:xfrm>
          <a:prstGeom prst="rect">
            <a:avLst/>
          </a:prstGeom>
          <a:noFill/>
          <a:ln>
            <a:noFill/>
          </a:ln>
        </p:spPr>
      </p:pic>
      <p:pic>
        <p:nvPicPr>
          <p:cNvPr id="2" name="Picture 1">
            <a:extLst>
              <a:ext uri="{FF2B5EF4-FFF2-40B4-BE49-F238E27FC236}">
                <a16:creationId xmlns:a16="http://schemas.microsoft.com/office/drawing/2014/main" id="{B98CE694-D3FC-C918-33E2-5DC46F0A7A5E}"/>
              </a:ext>
            </a:extLst>
          </p:cNvPr>
          <p:cNvPicPr>
            <a:picLocks noChangeAspect="1"/>
          </p:cNvPicPr>
          <p:nvPr/>
        </p:nvPicPr>
        <p:blipFill rotWithShape="1">
          <a:blip r:embed="rId5"/>
          <a:srcRect b="10896"/>
          <a:stretch/>
        </p:blipFill>
        <p:spPr bwMode="auto">
          <a:xfrm>
            <a:off x="1531850" y="366436"/>
            <a:ext cx="6080300" cy="2465286"/>
          </a:xfrm>
          <a:prstGeom prst="rect">
            <a:avLst/>
          </a:prstGeom>
          <a:ln>
            <a:noFill/>
          </a:ln>
          <a:extLst>
            <a:ext uri="{53640926-AAD7-44D8-BBD7-CCE9431645EC}">
              <a14:shadowObscured xmlns:a14="http://schemas.microsoft.com/office/drawing/2010/main"/>
            </a:ext>
          </a:extLst>
        </p:spPr>
      </p:pic>
      <p:pic>
        <p:nvPicPr>
          <p:cNvPr id="4" name="Picture 3" descr="Screens screenshot of a graph&#10;&#10;Description automatically generated">
            <a:extLst>
              <a:ext uri="{FF2B5EF4-FFF2-40B4-BE49-F238E27FC236}">
                <a16:creationId xmlns:a16="http://schemas.microsoft.com/office/drawing/2014/main" id="{3FDE7709-8C30-2CFE-7278-7F297C48D6BF}"/>
              </a:ext>
            </a:extLst>
          </p:cNvPr>
          <p:cNvPicPr>
            <a:picLocks noChangeAspect="1"/>
          </p:cNvPicPr>
          <p:nvPr/>
        </p:nvPicPr>
        <p:blipFill rotWithShape="1">
          <a:blip r:embed="rId6"/>
          <a:srcRect t="25982" b="4853"/>
          <a:stretch/>
        </p:blipFill>
        <p:spPr bwMode="auto">
          <a:xfrm>
            <a:off x="1531850" y="2831722"/>
            <a:ext cx="6080300" cy="1886907"/>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518B9BA4-BDB5-1426-B0C5-FB4EE1920B61}"/>
              </a:ext>
            </a:extLst>
          </p:cNvPr>
          <p:cNvSpPr txBox="1"/>
          <p:nvPr/>
        </p:nvSpPr>
        <p:spPr>
          <a:xfrm>
            <a:off x="2895900" y="4718629"/>
            <a:ext cx="3352200" cy="338554"/>
          </a:xfrm>
          <a:prstGeom prst="rect">
            <a:avLst/>
          </a:prstGeom>
          <a:noFill/>
        </p:spPr>
        <p:txBody>
          <a:bodyPr wrap="none" rtlCol="0">
            <a:spAutoFit/>
          </a:bodyPr>
          <a:lstStyle/>
          <a:p>
            <a:r>
              <a:rPr lang="vi-VN" sz="1600" b="1" dirty="0">
                <a:solidFill>
                  <a:srgbClr val="252FAD"/>
                </a:solidFill>
                <a:latin typeface="Times New Roman" panose="02020603050405020304" pitchFamily="18" charset="0"/>
                <a:ea typeface="Aptos"/>
              </a:rPr>
              <a:t>Giao diện phần tương tác từng node</a:t>
            </a:r>
            <a:endParaRPr lang="en-US" sz="1600" b="1" dirty="0">
              <a:solidFill>
                <a:srgbClr val="252FAD"/>
              </a:solidFill>
            </a:endParaRPr>
          </a:p>
        </p:txBody>
      </p:sp>
      <p:sp>
        <p:nvSpPr>
          <p:cNvPr id="8" name="Google Shape;485;p54">
            <a:extLst>
              <a:ext uri="{FF2B5EF4-FFF2-40B4-BE49-F238E27FC236}">
                <a16:creationId xmlns:a16="http://schemas.microsoft.com/office/drawing/2014/main" id="{0384B37D-9BCD-F485-7321-759858EA9AB2}"/>
              </a:ext>
            </a:extLst>
          </p:cNvPr>
          <p:cNvSpPr txBox="1">
            <a:spLocks/>
          </p:cNvSpPr>
          <p:nvPr/>
        </p:nvSpPr>
        <p:spPr>
          <a:xfrm>
            <a:off x="-1963" y="7620"/>
            <a:ext cx="2228774" cy="922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1600"/>
              </a:spcBef>
              <a:spcAft>
                <a:spcPts val="1600"/>
              </a:spcAft>
              <a:buClr>
                <a:schemeClr val="dk1"/>
              </a:buClr>
              <a:buSzPts val="1600"/>
              <a:buFont typeface="Archivo"/>
              <a:buNone/>
              <a:defRPr sz="1600" b="0" i="0" u="none" strike="noStrike" cap="none">
                <a:solidFill>
                  <a:schemeClr val="dk1"/>
                </a:solidFill>
                <a:latin typeface="Archivo"/>
                <a:ea typeface="Archivo"/>
                <a:cs typeface="Archivo"/>
                <a:sym typeface="Archivo"/>
              </a:defRPr>
            </a:lvl9pPr>
          </a:lstStyle>
          <a:p>
            <a:pPr marL="0" indent="0">
              <a:spcAft>
                <a:spcPts val="1600"/>
              </a:spcAft>
            </a:pPr>
            <a:r>
              <a:rPr lang="en-US" b="1" dirty="0">
                <a:solidFill>
                  <a:srgbClr val="252FAD"/>
                </a:solidFill>
                <a:latin typeface="Times New Roman" panose="02020603050405020304" pitchFamily="18" charset="0"/>
                <a:cs typeface="Times New Roman" panose="02020603050405020304" pitchFamily="18" charset="0"/>
              </a:rPr>
              <a:t>Giao </a:t>
            </a:r>
            <a:r>
              <a:rPr lang="en-US" b="1" dirty="0" err="1">
                <a:solidFill>
                  <a:srgbClr val="252FAD"/>
                </a:solidFill>
                <a:latin typeface="Times New Roman" panose="02020603050405020304" pitchFamily="18" charset="0"/>
                <a:cs typeface="Times New Roman" panose="02020603050405020304" pitchFamily="18" charset="0"/>
              </a:rPr>
              <a:t>Diện</a:t>
            </a:r>
            <a:r>
              <a:rPr lang="en-US" b="1" dirty="0">
                <a:solidFill>
                  <a:srgbClr val="252FAD"/>
                </a:solidFill>
                <a:latin typeface="Times New Roman" panose="02020603050405020304" pitchFamily="18" charset="0"/>
                <a:cs typeface="Times New Roman" panose="02020603050405020304" pitchFamily="18" charset="0"/>
              </a:rPr>
              <a:t> </a:t>
            </a:r>
            <a:r>
              <a:rPr lang="vi-VN" b="1" dirty="0">
                <a:solidFill>
                  <a:srgbClr val="252FAD"/>
                </a:solidFill>
                <a:latin typeface="Times New Roman" panose="02020603050405020304" pitchFamily="18" charset="0"/>
                <a:cs typeface="Times New Roman" panose="02020603050405020304" pitchFamily="18" charset="0"/>
              </a:rPr>
              <a:t>Website</a:t>
            </a:r>
            <a:endParaRPr lang="en-US" b="1" dirty="0">
              <a:solidFill>
                <a:srgbClr val="252FA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518616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5" name="Google Shape;495;p55"/>
          <p:cNvPicPr preferRelativeResize="0"/>
          <p:nvPr/>
        </p:nvPicPr>
        <p:blipFill>
          <a:blip r:embed="rId3">
            <a:alphaModFix/>
          </a:blip>
          <a:stretch>
            <a:fillRect/>
          </a:stretch>
        </p:blipFill>
        <p:spPr>
          <a:xfrm>
            <a:off x="5476816" y="-1321201"/>
            <a:ext cx="2642401" cy="2642401"/>
          </a:xfrm>
          <a:prstGeom prst="rect">
            <a:avLst/>
          </a:prstGeom>
          <a:noFill/>
          <a:ln>
            <a:noFill/>
          </a:ln>
        </p:spPr>
      </p:pic>
      <p:pic>
        <p:nvPicPr>
          <p:cNvPr id="496" name="Google Shape;496;p55"/>
          <p:cNvPicPr preferRelativeResize="0"/>
          <p:nvPr/>
        </p:nvPicPr>
        <p:blipFill>
          <a:blip r:embed="rId4">
            <a:alphaModFix/>
          </a:blip>
          <a:stretch>
            <a:fillRect/>
          </a:stretch>
        </p:blipFill>
        <p:spPr>
          <a:xfrm>
            <a:off x="-642674" y="325227"/>
            <a:ext cx="2228774" cy="2715451"/>
          </a:xfrm>
          <a:prstGeom prst="rect">
            <a:avLst/>
          </a:prstGeom>
          <a:noFill/>
          <a:ln>
            <a:noFill/>
          </a:ln>
        </p:spPr>
      </p:pic>
      <p:pic>
        <p:nvPicPr>
          <p:cNvPr id="2" name="Picture 1">
            <a:extLst>
              <a:ext uri="{FF2B5EF4-FFF2-40B4-BE49-F238E27FC236}">
                <a16:creationId xmlns:a16="http://schemas.microsoft.com/office/drawing/2014/main" id="{CF5411ED-DA07-8924-2388-3A885690E642}"/>
              </a:ext>
            </a:extLst>
          </p:cNvPr>
          <p:cNvPicPr>
            <a:picLocks noChangeAspect="1"/>
          </p:cNvPicPr>
          <p:nvPr/>
        </p:nvPicPr>
        <p:blipFill>
          <a:blip r:embed="rId5"/>
          <a:srcRect b="8373"/>
          <a:stretch/>
        </p:blipFill>
        <p:spPr>
          <a:xfrm>
            <a:off x="2953438" y="2753808"/>
            <a:ext cx="5943600" cy="2101137"/>
          </a:xfrm>
          <a:prstGeom prst="rect">
            <a:avLst/>
          </a:prstGeom>
        </p:spPr>
      </p:pic>
      <p:sp>
        <p:nvSpPr>
          <p:cNvPr id="5" name="TextBox 4">
            <a:extLst>
              <a:ext uri="{FF2B5EF4-FFF2-40B4-BE49-F238E27FC236}">
                <a16:creationId xmlns:a16="http://schemas.microsoft.com/office/drawing/2014/main" id="{5B0CC56C-AFE9-39A2-4350-01040FDD783B}"/>
              </a:ext>
            </a:extLst>
          </p:cNvPr>
          <p:cNvSpPr txBox="1"/>
          <p:nvPr/>
        </p:nvSpPr>
        <p:spPr>
          <a:xfrm>
            <a:off x="278506" y="3542766"/>
            <a:ext cx="2635658" cy="523220"/>
          </a:xfrm>
          <a:prstGeom prst="rect">
            <a:avLst/>
          </a:prstGeom>
          <a:noFill/>
        </p:spPr>
        <p:txBody>
          <a:bodyPr wrap="none" rtlCol="0">
            <a:spAutoFit/>
          </a:bodyPr>
          <a:lstStyle/>
          <a:p>
            <a:r>
              <a:rPr lang="vi-VN" b="1" dirty="0">
                <a:solidFill>
                  <a:srgbClr val="252FAD"/>
                </a:solidFill>
                <a:latin typeface="Times New Roman" panose="02020603050405020304" pitchFamily="18" charset="0"/>
                <a:ea typeface="Aptos"/>
              </a:rPr>
              <a:t>Thông báo xác nhận</a:t>
            </a:r>
            <a:r>
              <a:rPr lang="en-US" b="1" dirty="0">
                <a:solidFill>
                  <a:srgbClr val="252FAD"/>
                </a:solidFill>
                <a:latin typeface="Times New Roman" panose="02020603050405020304" pitchFamily="18" charset="0"/>
                <a:ea typeface="Aptos"/>
              </a:rPr>
              <a:t> </a:t>
            </a:r>
            <a:r>
              <a:rPr lang="vi-VN" b="1" dirty="0">
                <a:solidFill>
                  <a:srgbClr val="252FAD"/>
                </a:solidFill>
                <a:latin typeface="Times New Roman" panose="02020603050405020304" pitchFamily="18" charset="0"/>
                <a:ea typeface="Aptos"/>
              </a:rPr>
              <a:t>điều chỉnh </a:t>
            </a:r>
            <a:endParaRPr lang="en-US" b="1" dirty="0">
              <a:solidFill>
                <a:srgbClr val="252FAD"/>
              </a:solidFill>
              <a:latin typeface="Times New Roman" panose="02020603050405020304" pitchFamily="18" charset="0"/>
              <a:ea typeface="Aptos"/>
            </a:endParaRPr>
          </a:p>
          <a:p>
            <a:pPr algn="ctr"/>
            <a:r>
              <a:rPr lang="vi-VN" b="1" dirty="0">
                <a:solidFill>
                  <a:srgbClr val="252FAD"/>
                </a:solidFill>
                <a:latin typeface="Times New Roman" panose="02020603050405020304" pitchFamily="18" charset="0"/>
                <a:ea typeface="Aptos"/>
              </a:rPr>
              <a:t>ngưỡng</a:t>
            </a:r>
            <a:r>
              <a:rPr lang="en-US" b="1" dirty="0">
                <a:solidFill>
                  <a:srgbClr val="252FAD"/>
                </a:solidFill>
                <a:latin typeface="Times New Roman" panose="02020603050405020304" pitchFamily="18" charset="0"/>
                <a:ea typeface="Aptos"/>
              </a:rPr>
              <a:t> </a:t>
            </a:r>
            <a:r>
              <a:rPr lang="en-US" b="1" dirty="0" err="1">
                <a:solidFill>
                  <a:srgbClr val="252FAD"/>
                </a:solidFill>
                <a:latin typeface="Times New Roman" panose="02020603050405020304" pitchFamily="18" charset="0"/>
                <a:ea typeface="Aptos"/>
              </a:rPr>
              <a:t>của</a:t>
            </a:r>
            <a:r>
              <a:rPr lang="en-US" b="1" dirty="0">
                <a:solidFill>
                  <a:srgbClr val="252FAD"/>
                </a:solidFill>
                <a:latin typeface="Times New Roman" panose="02020603050405020304" pitchFamily="18" charset="0"/>
                <a:ea typeface="Aptos"/>
              </a:rPr>
              <a:t> </a:t>
            </a:r>
            <a:r>
              <a:rPr lang="en-US" b="1" dirty="0" err="1">
                <a:solidFill>
                  <a:srgbClr val="252FAD"/>
                </a:solidFill>
                <a:latin typeface="Times New Roman" panose="02020603050405020304" pitchFamily="18" charset="0"/>
                <a:ea typeface="Aptos"/>
              </a:rPr>
              <a:t>các</a:t>
            </a:r>
            <a:r>
              <a:rPr lang="en-US" b="1" dirty="0">
                <a:solidFill>
                  <a:srgbClr val="252FAD"/>
                </a:solidFill>
                <a:latin typeface="Times New Roman" panose="02020603050405020304" pitchFamily="18" charset="0"/>
                <a:ea typeface="Aptos"/>
              </a:rPr>
              <a:t> </a:t>
            </a:r>
            <a:r>
              <a:rPr lang="en-US" b="1" dirty="0" err="1">
                <a:solidFill>
                  <a:srgbClr val="252FAD"/>
                </a:solidFill>
                <a:latin typeface="Times New Roman" panose="02020603050405020304" pitchFamily="18" charset="0"/>
                <a:ea typeface="Aptos"/>
              </a:rPr>
              <a:t>cảm</a:t>
            </a:r>
            <a:r>
              <a:rPr lang="en-US" b="1" dirty="0">
                <a:solidFill>
                  <a:srgbClr val="252FAD"/>
                </a:solidFill>
                <a:latin typeface="Times New Roman" panose="02020603050405020304" pitchFamily="18" charset="0"/>
                <a:ea typeface="Aptos"/>
              </a:rPr>
              <a:t> </a:t>
            </a:r>
            <a:r>
              <a:rPr lang="en-US" b="1" dirty="0" err="1">
                <a:solidFill>
                  <a:srgbClr val="252FAD"/>
                </a:solidFill>
                <a:latin typeface="Times New Roman" panose="02020603050405020304" pitchFamily="18" charset="0"/>
                <a:ea typeface="Aptos"/>
              </a:rPr>
              <a:t>biến</a:t>
            </a:r>
            <a:endParaRPr lang="en-US" dirty="0"/>
          </a:p>
        </p:txBody>
      </p:sp>
      <p:pic>
        <p:nvPicPr>
          <p:cNvPr id="7" name="Picture 6">
            <a:extLst>
              <a:ext uri="{FF2B5EF4-FFF2-40B4-BE49-F238E27FC236}">
                <a16:creationId xmlns:a16="http://schemas.microsoft.com/office/drawing/2014/main" id="{3BE4F941-AF0F-4083-7D9F-EA98257CAC07}"/>
              </a:ext>
            </a:extLst>
          </p:cNvPr>
          <p:cNvPicPr>
            <a:picLocks noChangeAspect="1"/>
          </p:cNvPicPr>
          <p:nvPr/>
        </p:nvPicPr>
        <p:blipFill>
          <a:blip r:embed="rId6"/>
          <a:stretch>
            <a:fillRect/>
          </a:stretch>
        </p:blipFill>
        <p:spPr>
          <a:xfrm>
            <a:off x="2953438" y="351113"/>
            <a:ext cx="5943600" cy="2220637"/>
          </a:xfrm>
          <a:prstGeom prst="rect">
            <a:avLst/>
          </a:prstGeom>
        </p:spPr>
      </p:pic>
      <p:sp>
        <p:nvSpPr>
          <p:cNvPr id="8" name="TextBox 7">
            <a:extLst>
              <a:ext uri="{FF2B5EF4-FFF2-40B4-BE49-F238E27FC236}">
                <a16:creationId xmlns:a16="http://schemas.microsoft.com/office/drawing/2014/main" id="{2299DAA6-E572-1968-0207-ECE87B16A449}"/>
              </a:ext>
            </a:extLst>
          </p:cNvPr>
          <p:cNvSpPr txBox="1"/>
          <p:nvPr/>
        </p:nvSpPr>
        <p:spPr>
          <a:xfrm>
            <a:off x="349038" y="1199821"/>
            <a:ext cx="2494594" cy="523220"/>
          </a:xfrm>
          <a:prstGeom prst="rect">
            <a:avLst/>
          </a:prstGeom>
          <a:noFill/>
        </p:spPr>
        <p:txBody>
          <a:bodyPr wrap="none" rtlCol="0">
            <a:spAutoFit/>
          </a:bodyPr>
          <a:lstStyle/>
          <a:p>
            <a:r>
              <a:rPr lang="vi-VN" b="1" dirty="0">
                <a:solidFill>
                  <a:srgbClr val="252FAD"/>
                </a:solidFill>
                <a:latin typeface="Times New Roman" panose="02020603050405020304" pitchFamily="18" charset="0"/>
                <a:ea typeface="Aptos"/>
              </a:rPr>
              <a:t>Cảnh báo khi nhập quá giá trị</a:t>
            </a:r>
            <a:endParaRPr lang="en-US" b="1" dirty="0">
              <a:solidFill>
                <a:srgbClr val="252FAD"/>
              </a:solidFill>
              <a:latin typeface="Times New Roman" panose="02020603050405020304" pitchFamily="18" charset="0"/>
              <a:ea typeface="Aptos"/>
            </a:endParaRPr>
          </a:p>
          <a:p>
            <a:pPr algn="ctr"/>
            <a:r>
              <a:rPr lang="en-US" b="1" dirty="0" err="1">
                <a:solidFill>
                  <a:srgbClr val="252FAD"/>
                </a:solidFill>
                <a:latin typeface="Times New Roman" panose="02020603050405020304" pitchFamily="18" charset="0"/>
                <a:ea typeface="Aptos"/>
              </a:rPr>
              <a:t>thích</a:t>
            </a:r>
            <a:r>
              <a:rPr lang="en-US" b="1" dirty="0">
                <a:solidFill>
                  <a:srgbClr val="252FAD"/>
                </a:solidFill>
                <a:latin typeface="Times New Roman" panose="02020603050405020304" pitchFamily="18" charset="0"/>
                <a:ea typeface="Aptos"/>
              </a:rPr>
              <a:t> </a:t>
            </a:r>
            <a:r>
              <a:rPr lang="en-US" b="1" dirty="0" err="1">
                <a:solidFill>
                  <a:srgbClr val="252FAD"/>
                </a:solidFill>
                <a:latin typeface="Times New Roman" panose="02020603050405020304" pitchFamily="18" charset="0"/>
                <a:ea typeface="Aptos"/>
              </a:rPr>
              <a:t>hợp</a:t>
            </a:r>
            <a:r>
              <a:rPr lang="en-US" b="1" dirty="0">
                <a:solidFill>
                  <a:srgbClr val="252FAD"/>
                </a:solidFill>
                <a:latin typeface="Times New Roman" panose="02020603050405020304" pitchFamily="18" charset="0"/>
                <a:ea typeface="Aptos"/>
              </a:rPr>
              <a:t> </a:t>
            </a:r>
            <a:r>
              <a:rPr lang="en-US" b="1" dirty="0" err="1">
                <a:solidFill>
                  <a:srgbClr val="252FAD"/>
                </a:solidFill>
                <a:latin typeface="Times New Roman" panose="02020603050405020304" pitchFamily="18" charset="0"/>
                <a:ea typeface="Aptos"/>
              </a:rPr>
              <a:t>trong</a:t>
            </a:r>
            <a:r>
              <a:rPr lang="en-US" b="1" dirty="0">
                <a:solidFill>
                  <a:srgbClr val="252FAD"/>
                </a:solidFill>
                <a:latin typeface="Times New Roman" panose="02020603050405020304" pitchFamily="18" charset="0"/>
                <a:ea typeface="Aptos"/>
              </a:rPr>
              <a:t> </a:t>
            </a:r>
            <a:r>
              <a:rPr lang="en-US" b="1" dirty="0" err="1">
                <a:solidFill>
                  <a:srgbClr val="252FAD"/>
                </a:solidFill>
                <a:latin typeface="Times New Roman" panose="02020603050405020304" pitchFamily="18" charset="0"/>
                <a:ea typeface="Aptos"/>
              </a:rPr>
              <a:t>môi</a:t>
            </a:r>
            <a:r>
              <a:rPr lang="en-US" b="1" dirty="0">
                <a:solidFill>
                  <a:srgbClr val="252FAD"/>
                </a:solidFill>
                <a:latin typeface="Times New Roman" panose="02020603050405020304" pitchFamily="18" charset="0"/>
                <a:ea typeface="Aptos"/>
              </a:rPr>
              <a:t> </a:t>
            </a:r>
            <a:r>
              <a:rPr lang="en-US" b="1" dirty="0" err="1">
                <a:solidFill>
                  <a:srgbClr val="252FAD"/>
                </a:solidFill>
                <a:latin typeface="Times New Roman" panose="02020603050405020304" pitchFamily="18" charset="0"/>
                <a:ea typeface="Aptos"/>
              </a:rPr>
              <a:t>trường</a:t>
            </a:r>
            <a:endParaRPr lang="en-US" dirty="0"/>
          </a:p>
        </p:txBody>
      </p:sp>
      <p:sp>
        <p:nvSpPr>
          <p:cNvPr id="9" name="Google Shape;485;p54">
            <a:extLst>
              <a:ext uri="{FF2B5EF4-FFF2-40B4-BE49-F238E27FC236}">
                <a16:creationId xmlns:a16="http://schemas.microsoft.com/office/drawing/2014/main" id="{8B0445F6-0C5F-5444-A6DC-50E7550B8CCC}"/>
              </a:ext>
            </a:extLst>
          </p:cNvPr>
          <p:cNvSpPr txBox="1">
            <a:spLocks/>
          </p:cNvSpPr>
          <p:nvPr/>
        </p:nvSpPr>
        <p:spPr>
          <a:xfrm>
            <a:off x="-1963" y="7620"/>
            <a:ext cx="2228774" cy="922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1600"/>
              </a:spcBef>
              <a:spcAft>
                <a:spcPts val="1600"/>
              </a:spcAft>
              <a:buClr>
                <a:schemeClr val="dk1"/>
              </a:buClr>
              <a:buSzPts val="1600"/>
              <a:buFont typeface="Archivo"/>
              <a:buNone/>
              <a:defRPr sz="1600" b="0" i="0" u="none" strike="noStrike" cap="none">
                <a:solidFill>
                  <a:schemeClr val="dk1"/>
                </a:solidFill>
                <a:latin typeface="Archivo"/>
                <a:ea typeface="Archivo"/>
                <a:cs typeface="Archivo"/>
                <a:sym typeface="Archivo"/>
              </a:defRPr>
            </a:lvl9pPr>
          </a:lstStyle>
          <a:p>
            <a:pPr marL="0" indent="0">
              <a:spcAft>
                <a:spcPts val="1600"/>
              </a:spcAft>
            </a:pPr>
            <a:r>
              <a:rPr lang="en-US" b="1" dirty="0">
                <a:solidFill>
                  <a:srgbClr val="252FAD"/>
                </a:solidFill>
                <a:latin typeface="Times New Roman" panose="02020603050405020304" pitchFamily="18" charset="0"/>
                <a:cs typeface="Times New Roman" panose="02020603050405020304" pitchFamily="18" charset="0"/>
              </a:rPr>
              <a:t>Giao </a:t>
            </a:r>
            <a:r>
              <a:rPr lang="en-US" b="1" dirty="0" err="1">
                <a:solidFill>
                  <a:srgbClr val="252FAD"/>
                </a:solidFill>
                <a:latin typeface="Times New Roman" panose="02020603050405020304" pitchFamily="18" charset="0"/>
                <a:cs typeface="Times New Roman" panose="02020603050405020304" pitchFamily="18" charset="0"/>
              </a:rPr>
              <a:t>Diện</a:t>
            </a:r>
            <a:r>
              <a:rPr lang="en-US" b="1" dirty="0">
                <a:solidFill>
                  <a:srgbClr val="252FAD"/>
                </a:solidFill>
                <a:latin typeface="Times New Roman" panose="02020603050405020304" pitchFamily="18" charset="0"/>
                <a:cs typeface="Times New Roman" panose="02020603050405020304" pitchFamily="18" charset="0"/>
              </a:rPr>
              <a:t> </a:t>
            </a:r>
            <a:r>
              <a:rPr lang="vi-VN" b="1" dirty="0">
                <a:solidFill>
                  <a:srgbClr val="252FAD"/>
                </a:solidFill>
                <a:latin typeface="Times New Roman" panose="02020603050405020304" pitchFamily="18" charset="0"/>
                <a:cs typeface="Times New Roman" panose="02020603050405020304" pitchFamily="18" charset="0"/>
              </a:rPr>
              <a:t>Website</a:t>
            </a:r>
            <a:endParaRPr lang="en-US" b="1" dirty="0">
              <a:solidFill>
                <a:srgbClr val="252FA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69147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16E91A5-DD3F-0B44-26F3-89E918795A3C}"/>
              </a:ext>
            </a:extLst>
          </p:cNvPr>
          <p:cNvSpPr txBox="1"/>
          <p:nvPr/>
        </p:nvSpPr>
        <p:spPr>
          <a:xfrm>
            <a:off x="0" y="3358285"/>
            <a:ext cx="3040724" cy="584775"/>
          </a:xfrm>
          <a:prstGeom prst="rect">
            <a:avLst/>
          </a:prstGeom>
          <a:noFill/>
        </p:spPr>
        <p:txBody>
          <a:bodyPr wrap="square" rtlCol="0">
            <a:spAutoFit/>
          </a:bodyPr>
          <a:lstStyle/>
          <a:p>
            <a:pPr algn="ctr"/>
            <a:r>
              <a:rPr lang="en-US" sz="1600" b="1" dirty="0" err="1">
                <a:solidFill>
                  <a:srgbClr val="252FAD"/>
                </a:solidFill>
                <a:latin typeface="Times New Roman" panose="02020603050405020304" pitchFamily="18" charset="0"/>
                <a:ea typeface="Aptos"/>
              </a:rPr>
              <a:t>Hẹn</a:t>
            </a:r>
            <a:r>
              <a:rPr lang="en-US" sz="1600" b="1" dirty="0">
                <a:solidFill>
                  <a:srgbClr val="252FAD"/>
                </a:solidFill>
                <a:latin typeface="Times New Roman" panose="02020603050405020304" pitchFamily="18" charset="0"/>
                <a:ea typeface="Aptos"/>
              </a:rPr>
              <a:t> </a:t>
            </a:r>
            <a:r>
              <a:rPr lang="en-US" sz="1600" b="1" dirty="0" err="1">
                <a:solidFill>
                  <a:srgbClr val="252FAD"/>
                </a:solidFill>
                <a:latin typeface="Times New Roman" panose="02020603050405020304" pitchFamily="18" charset="0"/>
                <a:ea typeface="Aptos"/>
              </a:rPr>
              <a:t>giờ</a:t>
            </a:r>
            <a:r>
              <a:rPr lang="en-US" sz="1600" b="1" dirty="0">
                <a:solidFill>
                  <a:srgbClr val="252FAD"/>
                </a:solidFill>
                <a:latin typeface="Times New Roman" panose="02020603050405020304" pitchFamily="18" charset="0"/>
                <a:ea typeface="Aptos"/>
              </a:rPr>
              <a:t> </a:t>
            </a:r>
            <a:r>
              <a:rPr lang="en-US" sz="1600" b="1" dirty="0" err="1">
                <a:solidFill>
                  <a:srgbClr val="252FAD"/>
                </a:solidFill>
                <a:latin typeface="Times New Roman" panose="02020603050405020304" pitchFamily="18" charset="0"/>
                <a:ea typeface="Aptos"/>
              </a:rPr>
              <a:t>bật</a:t>
            </a:r>
            <a:r>
              <a:rPr lang="en-US" sz="1600" b="1" dirty="0">
                <a:solidFill>
                  <a:srgbClr val="252FAD"/>
                </a:solidFill>
                <a:latin typeface="Times New Roman" panose="02020603050405020304" pitchFamily="18" charset="0"/>
                <a:ea typeface="Aptos"/>
              </a:rPr>
              <a:t> </a:t>
            </a:r>
            <a:r>
              <a:rPr lang="en-US" sz="1600" b="1" dirty="0" err="1">
                <a:solidFill>
                  <a:srgbClr val="252FAD"/>
                </a:solidFill>
                <a:latin typeface="Times New Roman" panose="02020603050405020304" pitchFamily="18" charset="0"/>
                <a:ea typeface="Aptos"/>
              </a:rPr>
              <a:t>tắt</a:t>
            </a:r>
            <a:r>
              <a:rPr lang="en-US" sz="1600" b="1" dirty="0">
                <a:solidFill>
                  <a:srgbClr val="252FAD"/>
                </a:solidFill>
                <a:latin typeface="Times New Roman" panose="02020603050405020304" pitchFamily="18" charset="0"/>
                <a:ea typeface="Aptos"/>
              </a:rPr>
              <a:t> </a:t>
            </a:r>
            <a:r>
              <a:rPr lang="en-US" sz="1600" b="1" dirty="0" err="1">
                <a:solidFill>
                  <a:srgbClr val="252FAD"/>
                </a:solidFill>
                <a:latin typeface="Times New Roman" panose="02020603050405020304" pitchFamily="18" charset="0"/>
                <a:ea typeface="Aptos"/>
              </a:rPr>
              <a:t>các</a:t>
            </a:r>
            <a:r>
              <a:rPr lang="en-US" sz="1600" b="1" dirty="0">
                <a:solidFill>
                  <a:srgbClr val="252FAD"/>
                </a:solidFill>
                <a:latin typeface="Times New Roman" panose="02020603050405020304" pitchFamily="18" charset="0"/>
                <a:ea typeface="Aptos"/>
              </a:rPr>
              <a:t> </a:t>
            </a:r>
            <a:r>
              <a:rPr lang="en-US" sz="1600" b="1" dirty="0" err="1">
                <a:solidFill>
                  <a:srgbClr val="252FAD"/>
                </a:solidFill>
                <a:latin typeface="Times New Roman" panose="02020603050405020304" pitchFamily="18" charset="0"/>
                <a:ea typeface="Aptos"/>
              </a:rPr>
              <a:t>thiết</a:t>
            </a:r>
            <a:r>
              <a:rPr lang="en-US" sz="1600" b="1" dirty="0">
                <a:solidFill>
                  <a:srgbClr val="252FAD"/>
                </a:solidFill>
                <a:latin typeface="Times New Roman" panose="02020603050405020304" pitchFamily="18" charset="0"/>
                <a:ea typeface="Aptos"/>
              </a:rPr>
              <a:t> </a:t>
            </a:r>
            <a:r>
              <a:rPr lang="en-US" sz="1600" b="1" dirty="0" err="1">
                <a:solidFill>
                  <a:srgbClr val="252FAD"/>
                </a:solidFill>
                <a:latin typeface="Times New Roman" panose="02020603050405020304" pitchFamily="18" charset="0"/>
                <a:ea typeface="Aptos"/>
              </a:rPr>
              <a:t>bị</a:t>
            </a:r>
            <a:r>
              <a:rPr lang="en-US" sz="1600" b="1" dirty="0">
                <a:solidFill>
                  <a:srgbClr val="252FAD"/>
                </a:solidFill>
                <a:latin typeface="Times New Roman" panose="02020603050405020304" pitchFamily="18" charset="0"/>
                <a:ea typeface="Aptos"/>
              </a:rPr>
              <a:t>, k</a:t>
            </a:r>
            <a:r>
              <a:rPr lang="vi-VN" sz="1600" b="1" dirty="0">
                <a:solidFill>
                  <a:srgbClr val="252FAD"/>
                </a:solidFill>
                <a:latin typeface="Times New Roman" panose="02020603050405020304" pitchFamily="18" charset="0"/>
                <a:ea typeface="Aptos"/>
              </a:rPr>
              <a:t>hông cho phép nhập quá giờ 24</a:t>
            </a:r>
            <a:endParaRPr lang="en-US" sz="1600" dirty="0"/>
          </a:p>
        </p:txBody>
      </p:sp>
      <p:pic>
        <p:nvPicPr>
          <p:cNvPr id="5" name="Google Shape;495;p55">
            <a:extLst>
              <a:ext uri="{FF2B5EF4-FFF2-40B4-BE49-F238E27FC236}">
                <a16:creationId xmlns:a16="http://schemas.microsoft.com/office/drawing/2014/main" id="{4767D213-2A7C-052A-137D-48E5D5029A51}"/>
              </a:ext>
            </a:extLst>
          </p:cNvPr>
          <p:cNvPicPr preferRelativeResize="0"/>
          <p:nvPr/>
        </p:nvPicPr>
        <p:blipFill>
          <a:blip r:embed="rId2">
            <a:alphaModFix/>
          </a:blip>
          <a:stretch>
            <a:fillRect/>
          </a:stretch>
        </p:blipFill>
        <p:spPr>
          <a:xfrm>
            <a:off x="5476816" y="-1321201"/>
            <a:ext cx="2642401" cy="2642401"/>
          </a:xfrm>
          <a:prstGeom prst="rect">
            <a:avLst/>
          </a:prstGeom>
          <a:noFill/>
          <a:ln>
            <a:noFill/>
          </a:ln>
        </p:spPr>
      </p:pic>
      <p:pic>
        <p:nvPicPr>
          <p:cNvPr id="7" name="Google Shape;496;p55">
            <a:extLst>
              <a:ext uri="{FF2B5EF4-FFF2-40B4-BE49-F238E27FC236}">
                <a16:creationId xmlns:a16="http://schemas.microsoft.com/office/drawing/2014/main" id="{A4A73EBF-D558-CA84-9D59-F70BA102F2F0}"/>
              </a:ext>
            </a:extLst>
          </p:cNvPr>
          <p:cNvPicPr preferRelativeResize="0"/>
          <p:nvPr/>
        </p:nvPicPr>
        <p:blipFill>
          <a:blip r:embed="rId3">
            <a:alphaModFix/>
          </a:blip>
          <a:stretch>
            <a:fillRect/>
          </a:stretch>
        </p:blipFill>
        <p:spPr>
          <a:xfrm>
            <a:off x="-998135" y="1118507"/>
            <a:ext cx="2228774" cy="2715451"/>
          </a:xfrm>
          <a:prstGeom prst="rect">
            <a:avLst/>
          </a:prstGeom>
          <a:noFill/>
          <a:ln>
            <a:noFill/>
          </a:ln>
        </p:spPr>
      </p:pic>
      <p:sp>
        <p:nvSpPr>
          <p:cNvPr id="9" name="Google Shape;485;p54">
            <a:extLst>
              <a:ext uri="{FF2B5EF4-FFF2-40B4-BE49-F238E27FC236}">
                <a16:creationId xmlns:a16="http://schemas.microsoft.com/office/drawing/2014/main" id="{3F830326-78EB-92B5-5E3E-0EF486FB9894}"/>
              </a:ext>
            </a:extLst>
          </p:cNvPr>
          <p:cNvSpPr txBox="1">
            <a:spLocks/>
          </p:cNvSpPr>
          <p:nvPr/>
        </p:nvSpPr>
        <p:spPr>
          <a:xfrm>
            <a:off x="-1963" y="7620"/>
            <a:ext cx="2228774" cy="922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1600"/>
              </a:spcBef>
              <a:spcAft>
                <a:spcPts val="1600"/>
              </a:spcAft>
              <a:buClr>
                <a:schemeClr val="dk1"/>
              </a:buClr>
              <a:buSzPts val="1600"/>
              <a:buFont typeface="Archivo"/>
              <a:buNone/>
              <a:defRPr sz="1600" b="0" i="0" u="none" strike="noStrike" cap="none">
                <a:solidFill>
                  <a:schemeClr val="dk1"/>
                </a:solidFill>
                <a:latin typeface="Archivo"/>
                <a:ea typeface="Archivo"/>
                <a:cs typeface="Archivo"/>
                <a:sym typeface="Archivo"/>
              </a:defRPr>
            </a:lvl9pPr>
          </a:lstStyle>
          <a:p>
            <a:pPr marL="0" indent="0">
              <a:spcAft>
                <a:spcPts val="1600"/>
              </a:spcAft>
            </a:pPr>
            <a:r>
              <a:rPr lang="en-US" b="1" dirty="0">
                <a:solidFill>
                  <a:srgbClr val="252FAD"/>
                </a:solidFill>
                <a:latin typeface="Times New Roman" panose="02020603050405020304" pitchFamily="18" charset="0"/>
                <a:cs typeface="Times New Roman" panose="02020603050405020304" pitchFamily="18" charset="0"/>
              </a:rPr>
              <a:t>Giao </a:t>
            </a:r>
            <a:r>
              <a:rPr lang="en-US" b="1" dirty="0" err="1">
                <a:solidFill>
                  <a:srgbClr val="252FAD"/>
                </a:solidFill>
                <a:latin typeface="Times New Roman" panose="02020603050405020304" pitchFamily="18" charset="0"/>
                <a:cs typeface="Times New Roman" panose="02020603050405020304" pitchFamily="18" charset="0"/>
              </a:rPr>
              <a:t>Diện</a:t>
            </a:r>
            <a:r>
              <a:rPr lang="en-US" b="1" dirty="0">
                <a:solidFill>
                  <a:srgbClr val="252FAD"/>
                </a:solidFill>
                <a:latin typeface="Times New Roman" panose="02020603050405020304" pitchFamily="18" charset="0"/>
                <a:cs typeface="Times New Roman" panose="02020603050405020304" pitchFamily="18" charset="0"/>
              </a:rPr>
              <a:t> </a:t>
            </a:r>
            <a:r>
              <a:rPr lang="vi-VN" b="1" dirty="0">
                <a:solidFill>
                  <a:srgbClr val="252FAD"/>
                </a:solidFill>
                <a:latin typeface="Times New Roman" panose="02020603050405020304" pitchFamily="18" charset="0"/>
                <a:cs typeface="Times New Roman" panose="02020603050405020304" pitchFamily="18" charset="0"/>
              </a:rPr>
              <a:t>Website</a:t>
            </a:r>
            <a:endParaRPr lang="en-US" b="1" dirty="0">
              <a:solidFill>
                <a:srgbClr val="252FAD"/>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B648D07-6657-80A6-7218-955405264C2E}"/>
              </a:ext>
            </a:extLst>
          </p:cNvPr>
          <p:cNvPicPr>
            <a:picLocks noChangeAspect="1"/>
          </p:cNvPicPr>
          <p:nvPr/>
        </p:nvPicPr>
        <p:blipFill>
          <a:blip r:embed="rId4"/>
          <a:stretch>
            <a:fillRect/>
          </a:stretch>
        </p:blipFill>
        <p:spPr>
          <a:xfrm>
            <a:off x="3003359" y="77082"/>
            <a:ext cx="5958505" cy="2488236"/>
          </a:xfrm>
          <a:prstGeom prst="rect">
            <a:avLst/>
          </a:prstGeom>
        </p:spPr>
      </p:pic>
      <p:sp>
        <p:nvSpPr>
          <p:cNvPr id="8" name="Rectangle 7">
            <a:extLst>
              <a:ext uri="{FF2B5EF4-FFF2-40B4-BE49-F238E27FC236}">
                <a16:creationId xmlns:a16="http://schemas.microsoft.com/office/drawing/2014/main" id="{FE8827D4-1562-8CF2-D263-0723FE5C6BE7}"/>
              </a:ext>
            </a:extLst>
          </p:cNvPr>
          <p:cNvSpPr/>
          <p:nvPr/>
        </p:nvSpPr>
        <p:spPr>
          <a:xfrm>
            <a:off x="5982611" y="394395"/>
            <a:ext cx="2979253" cy="2177355"/>
          </a:xfrm>
          <a:prstGeom prst="rect">
            <a:avLst/>
          </a:prstGeom>
          <a:noFill/>
          <a:ln w="53975" cap="flat" cmpd="sng" algn="ctr">
            <a:solidFill>
              <a:schemeClr val="bg2">
                <a:lumMod val="50000"/>
              </a:schemeClr>
            </a:solidFill>
            <a:prstDash val="solid"/>
            <a:round/>
            <a:headEnd type="none" w="med" len="med"/>
            <a:tailEnd type="none" w="med" len="med"/>
          </a:ln>
          <a:effectLst>
            <a:outerShdw blurRad="50800" dist="50800" dir="5400000" sx="5000" sy="5000" algn="ctr" rotWithShape="0">
              <a:srgbClr val="000000">
                <a:alpha val="43137"/>
              </a:srgbClr>
            </a:outerShdw>
          </a:effectLst>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802A30A1-6D24-1269-9118-D3A90AA402D7}"/>
              </a:ext>
            </a:extLst>
          </p:cNvPr>
          <p:cNvPicPr>
            <a:picLocks noChangeAspect="1"/>
          </p:cNvPicPr>
          <p:nvPr/>
        </p:nvPicPr>
        <p:blipFill>
          <a:blip r:embed="rId5"/>
          <a:stretch>
            <a:fillRect/>
          </a:stretch>
        </p:blipFill>
        <p:spPr>
          <a:xfrm>
            <a:off x="3003359" y="2633874"/>
            <a:ext cx="5958504" cy="2400169"/>
          </a:xfrm>
          <a:prstGeom prst="rect">
            <a:avLst/>
          </a:prstGeom>
        </p:spPr>
      </p:pic>
      <p:sp>
        <p:nvSpPr>
          <p:cNvPr id="12" name="TextBox 11">
            <a:extLst>
              <a:ext uri="{FF2B5EF4-FFF2-40B4-BE49-F238E27FC236}">
                <a16:creationId xmlns:a16="http://schemas.microsoft.com/office/drawing/2014/main" id="{E12F58A5-CE45-E67C-CBB0-06DBDC9F399B}"/>
              </a:ext>
            </a:extLst>
          </p:cNvPr>
          <p:cNvSpPr txBox="1"/>
          <p:nvPr/>
        </p:nvSpPr>
        <p:spPr>
          <a:xfrm>
            <a:off x="363291" y="1200440"/>
            <a:ext cx="2445618" cy="584775"/>
          </a:xfrm>
          <a:prstGeom prst="rect">
            <a:avLst/>
          </a:prstGeom>
          <a:noFill/>
        </p:spPr>
        <p:txBody>
          <a:bodyPr wrap="square" rtlCol="0">
            <a:spAutoFit/>
          </a:bodyPr>
          <a:lstStyle/>
          <a:p>
            <a:pPr algn="ctr"/>
            <a:r>
              <a:rPr lang="vi-VN" sz="1600" b="1">
                <a:solidFill>
                  <a:srgbClr val="252FAD"/>
                </a:solidFill>
                <a:latin typeface="Times New Roman" panose="02020603050405020304" pitchFamily="18" charset="0"/>
                <a:ea typeface="Aptos"/>
              </a:rPr>
              <a:t>Cài đặt hẹn giờ bật, tắt các thiết bị</a:t>
            </a:r>
            <a:endParaRPr lang="en-US" sz="1600" dirty="0"/>
          </a:p>
        </p:txBody>
      </p:sp>
    </p:spTree>
    <p:extLst>
      <p:ext uri="{BB962C8B-B14F-4D97-AF65-F5344CB8AC3E}">
        <p14:creationId xmlns:p14="http://schemas.microsoft.com/office/powerpoint/2010/main" val="18242041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4" name="Google Shape;494;p55"/>
          <p:cNvSpPr/>
          <p:nvPr/>
        </p:nvSpPr>
        <p:spPr>
          <a:xfrm>
            <a:off x="964700" y="381785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5" name="Google Shape;495;p55"/>
          <p:cNvPicPr preferRelativeResize="0"/>
          <p:nvPr/>
        </p:nvPicPr>
        <p:blipFill>
          <a:blip r:embed="rId3">
            <a:alphaModFix/>
          </a:blip>
          <a:stretch>
            <a:fillRect/>
          </a:stretch>
        </p:blipFill>
        <p:spPr>
          <a:xfrm>
            <a:off x="5476816" y="-1321201"/>
            <a:ext cx="2642401" cy="2642401"/>
          </a:xfrm>
          <a:prstGeom prst="rect">
            <a:avLst/>
          </a:prstGeom>
          <a:noFill/>
          <a:ln>
            <a:noFill/>
          </a:ln>
        </p:spPr>
      </p:pic>
      <p:pic>
        <p:nvPicPr>
          <p:cNvPr id="496" name="Google Shape;496;p55"/>
          <p:cNvPicPr preferRelativeResize="0"/>
          <p:nvPr/>
        </p:nvPicPr>
        <p:blipFill>
          <a:blip r:embed="rId4">
            <a:alphaModFix/>
          </a:blip>
          <a:stretch>
            <a:fillRect/>
          </a:stretch>
        </p:blipFill>
        <p:spPr>
          <a:xfrm>
            <a:off x="8029613" y="1699831"/>
            <a:ext cx="2228774" cy="2715451"/>
          </a:xfrm>
          <a:prstGeom prst="rect">
            <a:avLst/>
          </a:prstGeom>
          <a:noFill/>
          <a:ln>
            <a:noFill/>
          </a:ln>
        </p:spPr>
      </p:pic>
      <p:grpSp>
        <p:nvGrpSpPr>
          <p:cNvPr id="5" name="Group 4">
            <a:extLst>
              <a:ext uri="{FF2B5EF4-FFF2-40B4-BE49-F238E27FC236}">
                <a16:creationId xmlns:a16="http://schemas.microsoft.com/office/drawing/2014/main" id="{540AC77E-683C-198B-B63E-4C3EC29D24AD}"/>
              </a:ext>
            </a:extLst>
          </p:cNvPr>
          <p:cNvGrpSpPr/>
          <p:nvPr/>
        </p:nvGrpSpPr>
        <p:grpSpPr>
          <a:xfrm>
            <a:off x="2960764" y="385414"/>
            <a:ext cx="5943600" cy="4130333"/>
            <a:chOff x="2910840" y="380707"/>
            <a:chExt cx="5943600" cy="4130333"/>
          </a:xfrm>
        </p:grpSpPr>
        <p:pic>
          <p:nvPicPr>
            <p:cNvPr id="3" name="Picture 2">
              <a:extLst>
                <a:ext uri="{FF2B5EF4-FFF2-40B4-BE49-F238E27FC236}">
                  <a16:creationId xmlns:a16="http://schemas.microsoft.com/office/drawing/2014/main" id="{ADCB94BA-593D-B4D8-1C3F-AD88A644589E}"/>
                </a:ext>
              </a:extLst>
            </p:cNvPr>
            <p:cNvPicPr>
              <a:picLocks noChangeAspect="1"/>
            </p:cNvPicPr>
            <p:nvPr/>
          </p:nvPicPr>
          <p:blipFill>
            <a:blip r:embed="rId5"/>
            <a:srcRect b="10377"/>
            <a:stretch/>
          </p:blipFill>
          <p:spPr>
            <a:xfrm>
              <a:off x="2910840" y="2424700"/>
              <a:ext cx="5943600" cy="2086340"/>
            </a:xfrm>
            <a:prstGeom prst="rect">
              <a:avLst/>
            </a:prstGeom>
          </p:spPr>
        </p:pic>
        <p:pic>
          <p:nvPicPr>
            <p:cNvPr id="4" name="Picture 3">
              <a:extLst>
                <a:ext uri="{FF2B5EF4-FFF2-40B4-BE49-F238E27FC236}">
                  <a16:creationId xmlns:a16="http://schemas.microsoft.com/office/drawing/2014/main" id="{732762E0-E323-4B3F-5B33-8E8D2F477496}"/>
                </a:ext>
              </a:extLst>
            </p:cNvPr>
            <p:cNvPicPr>
              <a:picLocks noChangeAspect="1"/>
            </p:cNvPicPr>
            <p:nvPr/>
          </p:nvPicPr>
          <p:blipFill>
            <a:blip r:embed="rId6"/>
            <a:srcRect t="1897"/>
            <a:stretch/>
          </p:blipFill>
          <p:spPr>
            <a:xfrm>
              <a:off x="2910840" y="380707"/>
              <a:ext cx="5943600" cy="2022733"/>
            </a:xfrm>
            <a:prstGeom prst="rect">
              <a:avLst/>
            </a:prstGeom>
          </p:spPr>
        </p:pic>
      </p:grpSp>
      <p:sp>
        <p:nvSpPr>
          <p:cNvPr id="7" name="TextBox 6">
            <a:extLst>
              <a:ext uri="{FF2B5EF4-FFF2-40B4-BE49-F238E27FC236}">
                <a16:creationId xmlns:a16="http://schemas.microsoft.com/office/drawing/2014/main" id="{141B97ED-F07A-36AD-AACF-5D3150A2C0FD}"/>
              </a:ext>
            </a:extLst>
          </p:cNvPr>
          <p:cNvSpPr txBox="1"/>
          <p:nvPr/>
        </p:nvSpPr>
        <p:spPr>
          <a:xfrm>
            <a:off x="103462" y="1205381"/>
            <a:ext cx="2829621" cy="584775"/>
          </a:xfrm>
          <a:prstGeom prst="rect">
            <a:avLst/>
          </a:prstGeom>
          <a:noFill/>
        </p:spPr>
        <p:txBody>
          <a:bodyPr wrap="none" rtlCol="0">
            <a:spAutoFit/>
          </a:bodyPr>
          <a:lstStyle/>
          <a:p>
            <a:r>
              <a:rPr lang="vi-VN" sz="1600" b="1" dirty="0">
                <a:solidFill>
                  <a:srgbClr val="252FAD"/>
                </a:solidFill>
                <a:latin typeface="Times New Roman" panose="02020603050405020304" pitchFamily="18" charset="0"/>
                <a:ea typeface="Aptos"/>
              </a:rPr>
              <a:t>Cảnh báo khi nhập quá giá trị</a:t>
            </a:r>
            <a:endParaRPr lang="en-US" sz="1600" b="1" dirty="0">
              <a:solidFill>
                <a:srgbClr val="252FAD"/>
              </a:solidFill>
              <a:latin typeface="Times New Roman" panose="02020603050405020304" pitchFamily="18" charset="0"/>
              <a:ea typeface="Aptos"/>
            </a:endParaRPr>
          </a:p>
          <a:p>
            <a:pPr algn="ctr"/>
            <a:r>
              <a:rPr lang="en-US" sz="1600" b="1" dirty="0" err="1">
                <a:solidFill>
                  <a:srgbClr val="252FAD"/>
                </a:solidFill>
                <a:latin typeface="Times New Roman" panose="02020603050405020304" pitchFamily="18" charset="0"/>
                <a:ea typeface="Aptos"/>
              </a:rPr>
              <a:t>cảm</a:t>
            </a:r>
            <a:r>
              <a:rPr lang="en-US" sz="1600" b="1" dirty="0">
                <a:solidFill>
                  <a:srgbClr val="252FAD"/>
                </a:solidFill>
                <a:latin typeface="Times New Roman" panose="02020603050405020304" pitchFamily="18" charset="0"/>
                <a:ea typeface="Aptos"/>
              </a:rPr>
              <a:t> </a:t>
            </a:r>
            <a:r>
              <a:rPr lang="en-US" sz="1600" b="1" dirty="0" err="1">
                <a:solidFill>
                  <a:srgbClr val="252FAD"/>
                </a:solidFill>
                <a:latin typeface="Times New Roman" panose="02020603050405020304" pitchFamily="18" charset="0"/>
                <a:ea typeface="Aptos"/>
              </a:rPr>
              <a:t>biến</a:t>
            </a:r>
            <a:r>
              <a:rPr lang="en-US" sz="1600" b="1" dirty="0">
                <a:solidFill>
                  <a:srgbClr val="252FAD"/>
                </a:solidFill>
                <a:latin typeface="Times New Roman" panose="02020603050405020304" pitchFamily="18" charset="0"/>
                <a:ea typeface="Aptos"/>
              </a:rPr>
              <a:t> </a:t>
            </a:r>
            <a:r>
              <a:rPr lang="en-US" sz="1600" b="1" dirty="0" err="1">
                <a:solidFill>
                  <a:srgbClr val="252FAD"/>
                </a:solidFill>
                <a:latin typeface="Times New Roman" panose="02020603050405020304" pitchFamily="18" charset="0"/>
                <a:ea typeface="Aptos"/>
              </a:rPr>
              <a:t>vượt</a:t>
            </a:r>
            <a:r>
              <a:rPr lang="en-US" sz="1600" b="1" dirty="0">
                <a:solidFill>
                  <a:srgbClr val="252FAD"/>
                </a:solidFill>
                <a:latin typeface="Times New Roman" panose="02020603050405020304" pitchFamily="18" charset="0"/>
                <a:ea typeface="Aptos"/>
              </a:rPr>
              <a:t> </a:t>
            </a:r>
            <a:r>
              <a:rPr lang="en-US" sz="1600" b="1" dirty="0" err="1">
                <a:solidFill>
                  <a:srgbClr val="252FAD"/>
                </a:solidFill>
                <a:latin typeface="Times New Roman" panose="02020603050405020304" pitchFamily="18" charset="0"/>
                <a:ea typeface="Aptos"/>
              </a:rPr>
              <a:t>ngưỡng</a:t>
            </a:r>
            <a:endParaRPr lang="en-US" sz="1600" dirty="0"/>
          </a:p>
        </p:txBody>
      </p:sp>
      <p:sp>
        <p:nvSpPr>
          <p:cNvPr id="9" name="TextBox 8">
            <a:extLst>
              <a:ext uri="{FF2B5EF4-FFF2-40B4-BE49-F238E27FC236}">
                <a16:creationId xmlns:a16="http://schemas.microsoft.com/office/drawing/2014/main" id="{6243B1AE-F68B-4F25-C1AA-458F19FF11B3}"/>
              </a:ext>
            </a:extLst>
          </p:cNvPr>
          <p:cNvSpPr txBox="1"/>
          <p:nvPr/>
        </p:nvSpPr>
        <p:spPr>
          <a:xfrm>
            <a:off x="34534" y="3326294"/>
            <a:ext cx="2967479" cy="323165"/>
          </a:xfrm>
          <a:prstGeom prst="rect">
            <a:avLst/>
          </a:prstGeom>
          <a:noFill/>
        </p:spPr>
        <p:txBody>
          <a:bodyPr wrap="none" rtlCol="0">
            <a:spAutoFit/>
          </a:bodyPr>
          <a:lstStyle/>
          <a:p>
            <a:r>
              <a:rPr lang="vi-VN" sz="1500" b="1" dirty="0">
                <a:solidFill>
                  <a:srgbClr val="252FAD"/>
                </a:solidFill>
                <a:latin typeface="Times New Roman" panose="02020603050405020304" pitchFamily="18" charset="0"/>
                <a:ea typeface="Aptos"/>
              </a:rPr>
              <a:t>Cảnh báo khi </a:t>
            </a:r>
            <a:r>
              <a:rPr lang="en-US" sz="1500" b="1" dirty="0" err="1">
                <a:solidFill>
                  <a:srgbClr val="252FAD"/>
                </a:solidFill>
                <a:latin typeface="Times New Roman" panose="02020603050405020304" pitchFamily="18" charset="0"/>
                <a:ea typeface="Aptos"/>
              </a:rPr>
              <a:t>phát</a:t>
            </a:r>
            <a:r>
              <a:rPr lang="en-US" sz="1500" b="1" dirty="0">
                <a:solidFill>
                  <a:srgbClr val="252FAD"/>
                </a:solidFill>
                <a:latin typeface="Times New Roman" panose="02020603050405020304" pitchFamily="18" charset="0"/>
                <a:ea typeface="Aptos"/>
              </a:rPr>
              <a:t> </a:t>
            </a:r>
            <a:r>
              <a:rPr lang="en-US" sz="1500" b="1" dirty="0" err="1">
                <a:solidFill>
                  <a:srgbClr val="252FAD"/>
                </a:solidFill>
                <a:latin typeface="Times New Roman" panose="02020603050405020304" pitchFamily="18" charset="0"/>
                <a:ea typeface="Aptos"/>
              </a:rPr>
              <a:t>hiện</a:t>
            </a:r>
            <a:r>
              <a:rPr lang="en-US" sz="1500" b="1" dirty="0">
                <a:solidFill>
                  <a:srgbClr val="252FAD"/>
                </a:solidFill>
                <a:latin typeface="Times New Roman" panose="02020603050405020304" pitchFamily="18" charset="0"/>
                <a:ea typeface="Aptos"/>
              </a:rPr>
              <a:t> </a:t>
            </a:r>
            <a:r>
              <a:rPr lang="en-US" sz="1500" b="1" dirty="0" err="1">
                <a:solidFill>
                  <a:srgbClr val="252FAD"/>
                </a:solidFill>
                <a:latin typeface="Times New Roman" panose="02020603050405020304" pitchFamily="18" charset="0"/>
                <a:ea typeface="Aptos"/>
              </a:rPr>
              <a:t>đám</a:t>
            </a:r>
            <a:r>
              <a:rPr lang="en-US" sz="1500" b="1" dirty="0">
                <a:solidFill>
                  <a:srgbClr val="252FAD"/>
                </a:solidFill>
                <a:latin typeface="Times New Roman" panose="02020603050405020304" pitchFamily="18" charset="0"/>
                <a:ea typeface="Aptos"/>
              </a:rPr>
              <a:t> </a:t>
            </a:r>
            <a:r>
              <a:rPr lang="en-US" sz="1500" b="1" dirty="0" err="1">
                <a:solidFill>
                  <a:srgbClr val="252FAD"/>
                </a:solidFill>
                <a:latin typeface="Times New Roman" panose="02020603050405020304" pitchFamily="18" charset="0"/>
                <a:ea typeface="Aptos"/>
              </a:rPr>
              <a:t>cháy</a:t>
            </a:r>
            <a:endParaRPr lang="en-US" sz="1500" dirty="0"/>
          </a:p>
        </p:txBody>
      </p:sp>
      <p:sp>
        <p:nvSpPr>
          <p:cNvPr id="11" name="Google Shape;485;p54">
            <a:extLst>
              <a:ext uri="{FF2B5EF4-FFF2-40B4-BE49-F238E27FC236}">
                <a16:creationId xmlns:a16="http://schemas.microsoft.com/office/drawing/2014/main" id="{8C04F948-A260-17C4-5C1F-A5D231FFEFF1}"/>
              </a:ext>
            </a:extLst>
          </p:cNvPr>
          <p:cNvSpPr txBox="1">
            <a:spLocks/>
          </p:cNvSpPr>
          <p:nvPr/>
        </p:nvSpPr>
        <p:spPr>
          <a:xfrm>
            <a:off x="-1963" y="7620"/>
            <a:ext cx="2228774" cy="922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1600"/>
              </a:spcBef>
              <a:spcAft>
                <a:spcPts val="1600"/>
              </a:spcAft>
              <a:buClr>
                <a:schemeClr val="dk1"/>
              </a:buClr>
              <a:buSzPts val="1600"/>
              <a:buFont typeface="Archivo"/>
              <a:buNone/>
              <a:defRPr sz="1600" b="0" i="0" u="none" strike="noStrike" cap="none">
                <a:solidFill>
                  <a:schemeClr val="dk1"/>
                </a:solidFill>
                <a:latin typeface="Archivo"/>
                <a:ea typeface="Archivo"/>
                <a:cs typeface="Archivo"/>
                <a:sym typeface="Archivo"/>
              </a:defRPr>
            </a:lvl9pPr>
          </a:lstStyle>
          <a:p>
            <a:pPr marL="0" indent="0">
              <a:spcAft>
                <a:spcPts val="1600"/>
              </a:spcAft>
            </a:pPr>
            <a:r>
              <a:rPr lang="en-US" b="1" dirty="0">
                <a:solidFill>
                  <a:srgbClr val="252FAD"/>
                </a:solidFill>
                <a:latin typeface="Times New Roman" panose="02020603050405020304" pitchFamily="18" charset="0"/>
                <a:cs typeface="Times New Roman" panose="02020603050405020304" pitchFamily="18" charset="0"/>
              </a:rPr>
              <a:t>Giao </a:t>
            </a:r>
            <a:r>
              <a:rPr lang="en-US" b="1" dirty="0" err="1">
                <a:solidFill>
                  <a:srgbClr val="252FAD"/>
                </a:solidFill>
                <a:latin typeface="Times New Roman" panose="02020603050405020304" pitchFamily="18" charset="0"/>
                <a:cs typeface="Times New Roman" panose="02020603050405020304" pitchFamily="18" charset="0"/>
              </a:rPr>
              <a:t>Diện</a:t>
            </a:r>
            <a:r>
              <a:rPr lang="en-US" b="1" dirty="0">
                <a:solidFill>
                  <a:srgbClr val="252FAD"/>
                </a:solidFill>
                <a:latin typeface="Times New Roman" panose="02020603050405020304" pitchFamily="18" charset="0"/>
                <a:cs typeface="Times New Roman" panose="02020603050405020304" pitchFamily="18" charset="0"/>
              </a:rPr>
              <a:t> </a:t>
            </a:r>
            <a:r>
              <a:rPr lang="vi-VN" b="1" dirty="0">
                <a:solidFill>
                  <a:srgbClr val="252FAD"/>
                </a:solidFill>
                <a:latin typeface="Times New Roman" panose="02020603050405020304" pitchFamily="18" charset="0"/>
                <a:cs typeface="Times New Roman" panose="02020603050405020304" pitchFamily="18" charset="0"/>
              </a:rPr>
              <a:t>Website</a:t>
            </a:r>
            <a:endParaRPr lang="en-US" b="1" dirty="0">
              <a:solidFill>
                <a:srgbClr val="252FA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559630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4" name="Google Shape;494;p55"/>
          <p:cNvSpPr/>
          <p:nvPr/>
        </p:nvSpPr>
        <p:spPr>
          <a:xfrm>
            <a:off x="964700" y="381785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5" name="Google Shape;495;p55"/>
          <p:cNvPicPr preferRelativeResize="0"/>
          <p:nvPr/>
        </p:nvPicPr>
        <p:blipFill>
          <a:blip r:embed="rId3">
            <a:alphaModFix/>
          </a:blip>
          <a:stretch>
            <a:fillRect/>
          </a:stretch>
        </p:blipFill>
        <p:spPr>
          <a:xfrm>
            <a:off x="5476816" y="-1321201"/>
            <a:ext cx="2642401" cy="2642401"/>
          </a:xfrm>
          <a:prstGeom prst="rect">
            <a:avLst/>
          </a:prstGeom>
          <a:noFill/>
          <a:ln>
            <a:noFill/>
          </a:ln>
        </p:spPr>
      </p:pic>
      <p:pic>
        <p:nvPicPr>
          <p:cNvPr id="496" name="Google Shape;496;p55"/>
          <p:cNvPicPr preferRelativeResize="0"/>
          <p:nvPr/>
        </p:nvPicPr>
        <p:blipFill>
          <a:blip r:embed="rId4">
            <a:alphaModFix/>
          </a:blip>
          <a:stretch>
            <a:fillRect/>
          </a:stretch>
        </p:blipFill>
        <p:spPr>
          <a:xfrm>
            <a:off x="-950795" y="1473422"/>
            <a:ext cx="2228774" cy="2715451"/>
          </a:xfrm>
          <a:prstGeom prst="rect">
            <a:avLst/>
          </a:prstGeom>
          <a:noFill/>
          <a:ln>
            <a:noFill/>
          </a:ln>
        </p:spPr>
      </p:pic>
      <p:pic>
        <p:nvPicPr>
          <p:cNvPr id="2" name="Picture 1">
            <a:extLst>
              <a:ext uri="{FF2B5EF4-FFF2-40B4-BE49-F238E27FC236}">
                <a16:creationId xmlns:a16="http://schemas.microsoft.com/office/drawing/2014/main" id="{1EE34574-9159-5389-8E12-6D8C2686B06D}"/>
              </a:ext>
            </a:extLst>
          </p:cNvPr>
          <p:cNvPicPr>
            <a:picLocks noChangeAspect="1"/>
          </p:cNvPicPr>
          <p:nvPr/>
        </p:nvPicPr>
        <p:blipFill>
          <a:blip r:embed="rId5"/>
          <a:stretch>
            <a:fillRect/>
          </a:stretch>
        </p:blipFill>
        <p:spPr>
          <a:xfrm>
            <a:off x="814199" y="658193"/>
            <a:ext cx="3200400" cy="2286000"/>
          </a:xfrm>
          <a:prstGeom prst="rect">
            <a:avLst/>
          </a:prstGeom>
        </p:spPr>
      </p:pic>
      <p:pic>
        <p:nvPicPr>
          <p:cNvPr id="3" name="Picture 2" descr="A screenshot of a computer screen&#10;&#10;Description automatically generated">
            <a:extLst>
              <a:ext uri="{FF2B5EF4-FFF2-40B4-BE49-F238E27FC236}">
                <a16:creationId xmlns:a16="http://schemas.microsoft.com/office/drawing/2014/main" id="{C06274F7-E33C-2A0E-8997-A7E00B9CF381}"/>
              </a:ext>
            </a:extLst>
          </p:cNvPr>
          <p:cNvPicPr>
            <a:picLocks noChangeAspect="1"/>
          </p:cNvPicPr>
          <p:nvPr/>
        </p:nvPicPr>
        <p:blipFill>
          <a:blip r:embed="rId6"/>
          <a:stretch>
            <a:fillRect/>
          </a:stretch>
        </p:blipFill>
        <p:spPr>
          <a:xfrm>
            <a:off x="5050007" y="902590"/>
            <a:ext cx="3359697" cy="1797206"/>
          </a:xfrm>
          <a:prstGeom prst="rect">
            <a:avLst/>
          </a:prstGeom>
        </p:spPr>
      </p:pic>
      <p:sp>
        <p:nvSpPr>
          <p:cNvPr id="4" name="TextBox 3">
            <a:extLst>
              <a:ext uri="{FF2B5EF4-FFF2-40B4-BE49-F238E27FC236}">
                <a16:creationId xmlns:a16="http://schemas.microsoft.com/office/drawing/2014/main" id="{DC2FEB9B-F03F-BC81-2B4F-C4848209EFCA}"/>
              </a:ext>
            </a:extLst>
          </p:cNvPr>
          <p:cNvSpPr txBox="1"/>
          <p:nvPr/>
        </p:nvSpPr>
        <p:spPr>
          <a:xfrm>
            <a:off x="923445" y="3258755"/>
            <a:ext cx="2981907" cy="338554"/>
          </a:xfrm>
          <a:prstGeom prst="rect">
            <a:avLst/>
          </a:prstGeom>
          <a:noFill/>
        </p:spPr>
        <p:txBody>
          <a:bodyPr wrap="none" rtlCol="0">
            <a:spAutoFit/>
          </a:bodyPr>
          <a:lstStyle/>
          <a:p>
            <a:r>
              <a:rPr lang="vi-VN" sz="1600" b="1" dirty="0">
                <a:solidFill>
                  <a:srgbClr val="252FAD"/>
                </a:solidFill>
                <a:latin typeface="Times New Roman" panose="02020603050405020304" pitchFamily="18" charset="0"/>
                <a:ea typeface="Aptos"/>
              </a:rPr>
              <a:t>Giao diện tương tác người dùng</a:t>
            </a:r>
            <a:endParaRPr lang="en-US" sz="1600" dirty="0"/>
          </a:p>
        </p:txBody>
      </p:sp>
      <p:sp>
        <p:nvSpPr>
          <p:cNvPr id="5" name="TextBox 4">
            <a:extLst>
              <a:ext uri="{FF2B5EF4-FFF2-40B4-BE49-F238E27FC236}">
                <a16:creationId xmlns:a16="http://schemas.microsoft.com/office/drawing/2014/main" id="{32E215AD-ADCA-9FBA-F273-2ECD99FF6D65}"/>
              </a:ext>
            </a:extLst>
          </p:cNvPr>
          <p:cNvSpPr txBox="1"/>
          <p:nvPr/>
        </p:nvSpPr>
        <p:spPr>
          <a:xfrm>
            <a:off x="5121114" y="3258755"/>
            <a:ext cx="3353803" cy="338554"/>
          </a:xfrm>
          <a:prstGeom prst="rect">
            <a:avLst/>
          </a:prstGeom>
          <a:noFill/>
        </p:spPr>
        <p:txBody>
          <a:bodyPr wrap="none" rtlCol="0">
            <a:spAutoFit/>
          </a:bodyPr>
          <a:lstStyle/>
          <a:p>
            <a:r>
              <a:rPr lang="vi-VN" sz="1600" b="1" dirty="0">
                <a:solidFill>
                  <a:srgbClr val="252FAD"/>
                </a:solidFill>
                <a:latin typeface="Times New Roman" panose="02020603050405020304" pitchFamily="18" charset="0"/>
                <a:ea typeface="Aptos"/>
              </a:rPr>
              <a:t>Nhập mật khẩu để vào trang Admin</a:t>
            </a:r>
            <a:endParaRPr lang="en-US" sz="1600" dirty="0"/>
          </a:p>
        </p:txBody>
      </p:sp>
      <p:sp>
        <p:nvSpPr>
          <p:cNvPr id="6" name="Google Shape;485;p54">
            <a:extLst>
              <a:ext uri="{FF2B5EF4-FFF2-40B4-BE49-F238E27FC236}">
                <a16:creationId xmlns:a16="http://schemas.microsoft.com/office/drawing/2014/main" id="{C31AFD54-B907-6753-6CEF-08CB655140C7}"/>
              </a:ext>
            </a:extLst>
          </p:cNvPr>
          <p:cNvSpPr txBox="1">
            <a:spLocks/>
          </p:cNvSpPr>
          <p:nvPr/>
        </p:nvSpPr>
        <p:spPr>
          <a:xfrm>
            <a:off x="-1963" y="7620"/>
            <a:ext cx="2228774" cy="922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1600"/>
              </a:spcBef>
              <a:spcAft>
                <a:spcPts val="1600"/>
              </a:spcAft>
              <a:buClr>
                <a:schemeClr val="dk1"/>
              </a:buClr>
              <a:buSzPts val="1600"/>
              <a:buFont typeface="Archivo"/>
              <a:buNone/>
              <a:defRPr sz="1600" b="0" i="0" u="none" strike="noStrike" cap="none">
                <a:solidFill>
                  <a:schemeClr val="dk1"/>
                </a:solidFill>
                <a:latin typeface="Archivo"/>
                <a:ea typeface="Archivo"/>
                <a:cs typeface="Archivo"/>
                <a:sym typeface="Archivo"/>
              </a:defRPr>
            </a:lvl9pPr>
          </a:lstStyle>
          <a:p>
            <a:pPr marL="0" indent="0">
              <a:spcAft>
                <a:spcPts val="1600"/>
              </a:spcAft>
            </a:pPr>
            <a:r>
              <a:rPr lang="en-US" b="1" dirty="0">
                <a:solidFill>
                  <a:srgbClr val="252FAD"/>
                </a:solidFill>
                <a:latin typeface="Times New Roman" panose="02020603050405020304" pitchFamily="18" charset="0"/>
                <a:cs typeface="Times New Roman" panose="02020603050405020304" pitchFamily="18" charset="0"/>
              </a:rPr>
              <a:t>Giao </a:t>
            </a:r>
            <a:r>
              <a:rPr lang="en-US" b="1" dirty="0" err="1">
                <a:solidFill>
                  <a:srgbClr val="252FAD"/>
                </a:solidFill>
                <a:latin typeface="Times New Roman" panose="02020603050405020304" pitchFamily="18" charset="0"/>
                <a:cs typeface="Times New Roman" panose="02020603050405020304" pitchFamily="18" charset="0"/>
              </a:rPr>
              <a:t>Diện</a:t>
            </a:r>
            <a:r>
              <a:rPr lang="en-US" b="1" dirty="0">
                <a:solidFill>
                  <a:srgbClr val="252FAD"/>
                </a:solidFill>
                <a:latin typeface="Times New Roman" panose="02020603050405020304" pitchFamily="18" charset="0"/>
                <a:cs typeface="Times New Roman" panose="02020603050405020304" pitchFamily="18" charset="0"/>
              </a:rPr>
              <a:t> </a:t>
            </a:r>
            <a:r>
              <a:rPr lang="vi-VN" b="1" dirty="0">
                <a:solidFill>
                  <a:srgbClr val="252FAD"/>
                </a:solidFill>
                <a:latin typeface="Times New Roman" panose="02020603050405020304" pitchFamily="18" charset="0"/>
                <a:cs typeface="Times New Roman" panose="02020603050405020304" pitchFamily="18" charset="0"/>
              </a:rPr>
              <a:t>Website</a:t>
            </a:r>
            <a:endParaRPr lang="en-US" b="1" dirty="0">
              <a:solidFill>
                <a:srgbClr val="252FA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54270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1">
          <a:extLst>
            <a:ext uri="{FF2B5EF4-FFF2-40B4-BE49-F238E27FC236}">
              <a16:creationId xmlns:a16="http://schemas.microsoft.com/office/drawing/2014/main" id="{72FCEA85-1EB9-B68A-4C8C-6BD919517A57}"/>
            </a:ext>
          </a:extLst>
        </p:cNvPr>
        <p:cNvGrpSpPr/>
        <p:nvPr/>
      </p:nvGrpSpPr>
      <p:grpSpPr>
        <a:xfrm>
          <a:off x="0" y="0"/>
          <a:ext cx="0" cy="0"/>
          <a:chOff x="0" y="0"/>
          <a:chExt cx="0" cy="0"/>
        </a:xfrm>
      </p:grpSpPr>
      <p:pic>
        <p:nvPicPr>
          <p:cNvPr id="495" name="Google Shape;495;p55">
            <a:extLst>
              <a:ext uri="{FF2B5EF4-FFF2-40B4-BE49-F238E27FC236}">
                <a16:creationId xmlns:a16="http://schemas.microsoft.com/office/drawing/2014/main" id="{C04F17D5-1C8E-5DC7-902E-A2AF7E999ED3}"/>
              </a:ext>
            </a:extLst>
          </p:cNvPr>
          <p:cNvPicPr preferRelativeResize="0"/>
          <p:nvPr/>
        </p:nvPicPr>
        <p:blipFill>
          <a:blip r:embed="rId3">
            <a:alphaModFix/>
          </a:blip>
          <a:stretch>
            <a:fillRect/>
          </a:stretch>
        </p:blipFill>
        <p:spPr>
          <a:xfrm>
            <a:off x="5476816" y="-1321201"/>
            <a:ext cx="2642401" cy="2642401"/>
          </a:xfrm>
          <a:prstGeom prst="rect">
            <a:avLst/>
          </a:prstGeom>
          <a:noFill/>
          <a:ln>
            <a:noFill/>
          </a:ln>
        </p:spPr>
      </p:pic>
      <p:pic>
        <p:nvPicPr>
          <p:cNvPr id="496" name="Google Shape;496;p55">
            <a:extLst>
              <a:ext uri="{FF2B5EF4-FFF2-40B4-BE49-F238E27FC236}">
                <a16:creationId xmlns:a16="http://schemas.microsoft.com/office/drawing/2014/main" id="{C7163C93-85F7-F304-548F-1B3D51EEE8F3}"/>
              </a:ext>
            </a:extLst>
          </p:cNvPr>
          <p:cNvPicPr preferRelativeResize="0"/>
          <p:nvPr/>
        </p:nvPicPr>
        <p:blipFill>
          <a:blip r:embed="rId4">
            <a:alphaModFix/>
          </a:blip>
          <a:stretch>
            <a:fillRect/>
          </a:stretch>
        </p:blipFill>
        <p:spPr>
          <a:xfrm>
            <a:off x="-950795" y="1473422"/>
            <a:ext cx="2228774" cy="2715451"/>
          </a:xfrm>
          <a:prstGeom prst="rect">
            <a:avLst/>
          </a:prstGeom>
          <a:noFill/>
          <a:ln>
            <a:noFill/>
          </a:ln>
        </p:spPr>
      </p:pic>
      <p:sp>
        <p:nvSpPr>
          <p:cNvPr id="5" name="TextBox 4">
            <a:extLst>
              <a:ext uri="{FF2B5EF4-FFF2-40B4-BE49-F238E27FC236}">
                <a16:creationId xmlns:a16="http://schemas.microsoft.com/office/drawing/2014/main" id="{11D86F47-12C5-719E-7951-F1DB742EEACB}"/>
              </a:ext>
            </a:extLst>
          </p:cNvPr>
          <p:cNvSpPr txBox="1"/>
          <p:nvPr/>
        </p:nvSpPr>
        <p:spPr>
          <a:xfrm>
            <a:off x="3397866" y="4417551"/>
            <a:ext cx="2550698" cy="338554"/>
          </a:xfrm>
          <a:prstGeom prst="rect">
            <a:avLst/>
          </a:prstGeom>
          <a:noFill/>
        </p:spPr>
        <p:txBody>
          <a:bodyPr wrap="none" rtlCol="0">
            <a:spAutoFit/>
          </a:bodyPr>
          <a:lstStyle/>
          <a:p>
            <a:r>
              <a:rPr lang="vi-VN" sz="1600" b="1" dirty="0">
                <a:solidFill>
                  <a:srgbClr val="252FAD"/>
                </a:solidFill>
                <a:latin typeface="Times New Roman" panose="02020603050405020304" pitchFamily="18" charset="0"/>
                <a:ea typeface="Aptos"/>
              </a:rPr>
              <a:t>Thay đổi thông tin cá nhân</a:t>
            </a:r>
            <a:endParaRPr lang="en-US" sz="1600" dirty="0"/>
          </a:p>
        </p:txBody>
      </p:sp>
      <p:grpSp>
        <p:nvGrpSpPr>
          <p:cNvPr id="8" name="Group 7">
            <a:extLst>
              <a:ext uri="{FF2B5EF4-FFF2-40B4-BE49-F238E27FC236}">
                <a16:creationId xmlns:a16="http://schemas.microsoft.com/office/drawing/2014/main" id="{1506BFB3-DF89-297E-1AA0-6A40A09B7E1B}"/>
              </a:ext>
            </a:extLst>
          </p:cNvPr>
          <p:cNvGrpSpPr/>
          <p:nvPr/>
        </p:nvGrpSpPr>
        <p:grpSpPr>
          <a:xfrm>
            <a:off x="1131425" y="458915"/>
            <a:ext cx="6881150" cy="3676618"/>
            <a:chOff x="964700" y="413195"/>
            <a:chExt cx="6881150" cy="3676618"/>
          </a:xfrm>
        </p:grpSpPr>
        <p:sp>
          <p:nvSpPr>
            <p:cNvPr id="494" name="Google Shape;494;p55">
              <a:extLst>
                <a:ext uri="{FF2B5EF4-FFF2-40B4-BE49-F238E27FC236}">
                  <a16:creationId xmlns:a16="http://schemas.microsoft.com/office/drawing/2014/main" id="{9A30AB00-75BC-0890-23E1-7A60F0BF2D2A}"/>
                </a:ext>
              </a:extLst>
            </p:cNvPr>
            <p:cNvSpPr/>
            <p:nvPr/>
          </p:nvSpPr>
          <p:spPr>
            <a:xfrm>
              <a:off x="964700" y="381785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15DDD09E-5E91-8F50-8EFE-84A9ECFB716D}"/>
                </a:ext>
              </a:extLst>
            </p:cNvPr>
            <p:cNvPicPr>
              <a:picLocks noChangeAspect="1"/>
            </p:cNvPicPr>
            <p:nvPr/>
          </p:nvPicPr>
          <p:blipFill>
            <a:blip r:embed="rId5"/>
            <a:srcRect l="7665" t="1668" r="5305" b="2427"/>
            <a:stretch/>
          </p:blipFill>
          <p:spPr>
            <a:xfrm>
              <a:off x="964700" y="413195"/>
              <a:ext cx="3099299" cy="3676618"/>
            </a:xfrm>
            <a:prstGeom prst="rect">
              <a:avLst/>
            </a:prstGeom>
          </p:spPr>
        </p:pic>
        <p:pic>
          <p:nvPicPr>
            <p:cNvPr id="7" name="Picture 6">
              <a:extLst>
                <a:ext uri="{FF2B5EF4-FFF2-40B4-BE49-F238E27FC236}">
                  <a16:creationId xmlns:a16="http://schemas.microsoft.com/office/drawing/2014/main" id="{A4D400AA-B4C2-3134-D4EF-D4C86935B272}"/>
                </a:ext>
              </a:extLst>
            </p:cNvPr>
            <p:cNvPicPr>
              <a:picLocks noChangeAspect="1"/>
            </p:cNvPicPr>
            <p:nvPr/>
          </p:nvPicPr>
          <p:blipFill>
            <a:blip r:embed="rId6"/>
            <a:srcRect l="7331" t="16347" b="845"/>
            <a:stretch/>
          </p:blipFill>
          <p:spPr>
            <a:xfrm>
              <a:off x="4506490" y="546282"/>
              <a:ext cx="3339360" cy="3410443"/>
            </a:xfrm>
            <a:prstGeom prst="rect">
              <a:avLst/>
            </a:prstGeom>
          </p:spPr>
        </p:pic>
      </p:grpSp>
      <p:sp>
        <p:nvSpPr>
          <p:cNvPr id="9" name="Google Shape;485;p54">
            <a:extLst>
              <a:ext uri="{FF2B5EF4-FFF2-40B4-BE49-F238E27FC236}">
                <a16:creationId xmlns:a16="http://schemas.microsoft.com/office/drawing/2014/main" id="{B1D2672E-3CBC-D2D6-643A-BF8C2C43989A}"/>
              </a:ext>
            </a:extLst>
          </p:cNvPr>
          <p:cNvSpPr txBox="1">
            <a:spLocks/>
          </p:cNvSpPr>
          <p:nvPr/>
        </p:nvSpPr>
        <p:spPr>
          <a:xfrm>
            <a:off x="-1963" y="7620"/>
            <a:ext cx="2228774" cy="922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1600"/>
              </a:spcBef>
              <a:spcAft>
                <a:spcPts val="1600"/>
              </a:spcAft>
              <a:buClr>
                <a:schemeClr val="dk1"/>
              </a:buClr>
              <a:buSzPts val="1600"/>
              <a:buFont typeface="Archivo"/>
              <a:buNone/>
              <a:defRPr sz="1600" b="0" i="0" u="none" strike="noStrike" cap="none">
                <a:solidFill>
                  <a:schemeClr val="dk1"/>
                </a:solidFill>
                <a:latin typeface="Archivo"/>
                <a:ea typeface="Archivo"/>
                <a:cs typeface="Archivo"/>
                <a:sym typeface="Archivo"/>
              </a:defRPr>
            </a:lvl9pPr>
          </a:lstStyle>
          <a:p>
            <a:pPr marL="0" indent="0">
              <a:spcAft>
                <a:spcPts val="1600"/>
              </a:spcAft>
            </a:pPr>
            <a:r>
              <a:rPr lang="en-US" b="1" dirty="0">
                <a:solidFill>
                  <a:srgbClr val="252FAD"/>
                </a:solidFill>
                <a:latin typeface="Times New Roman" panose="02020603050405020304" pitchFamily="18" charset="0"/>
                <a:cs typeface="Times New Roman" panose="02020603050405020304" pitchFamily="18" charset="0"/>
              </a:rPr>
              <a:t>Giao </a:t>
            </a:r>
            <a:r>
              <a:rPr lang="en-US" b="1" dirty="0" err="1">
                <a:solidFill>
                  <a:srgbClr val="252FAD"/>
                </a:solidFill>
                <a:latin typeface="Times New Roman" panose="02020603050405020304" pitchFamily="18" charset="0"/>
                <a:cs typeface="Times New Roman" panose="02020603050405020304" pitchFamily="18" charset="0"/>
              </a:rPr>
              <a:t>Diện</a:t>
            </a:r>
            <a:r>
              <a:rPr lang="en-US" b="1" dirty="0">
                <a:solidFill>
                  <a:srgbClr val="252FAD"/>
                </a:solidFill>
                <a:latin typeface="Times New Roman" panose="02020603050405020304" pitchFamily="18" charset="0"/>
                <a:cs typeface="Times New Roman" panose="02020603050405020304" pitchFamily="18" charset="0"/>
              </a:rPr>
              <a:t> </a:t>
            </a:r>
            <a:r>
              <a:rPr lang="vi-VN" b="1" dirty="0">
                <a:solidFill>
                  <a:srgbClr val="252FAD"/>
                </a:solidFill>
                <a:latin typeface="Times New Roman" panose="02020603050405020304" pitchFamily="18" charset="0"/>
                <a:cs typeface="Times New Roman" panose="02020603050405020304" pitchFamily="18" charset="0"/>
              </a:rPr>
              <a:t>Website</a:t>
            </a:r>
            <a:endParaRPr lang="en-US" b="1" dirty="0">
              <a:solidFill>
                <a:srgbClr val="252FA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34814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4" name="Google Shape;494;p55"/>
          <p:cNvSpPr/>
          <p:nvPr/>
        </p:nvSpPr>
        <p:spPr>
          <a:xfrm>
            <a:off x="964700" y="381785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5" name="Google Shape;495;p55"/>
          <p:cNvPicPr preferRelativeResize="0"/>
          <p:nvPr/>
        </p:nvPicPr>
        <p:blipFill>
          <a:blip r:embed="rId3">
            <a:alphaModFix/>
          </a:blip>
          <a:stretch>
            <a:fillRect/>
          </a:stretch>
        </p:blipFill>
        <p:spPr>
          <a:xfrm>
            <a:off x="5476816" y="-1321201"/>
            <a:ext cx="2642401" cy="2642401"/>
          </a:xfrm>
          <a:prstGeom prst="rect">
            <a:avLst/>
          </a:prstGeom>
          <a:noFill/>
          <a:ln>
            <a:noFill/>
          </a:ln>
        </p:spPr>
      </p:pic>
      <p:pic>
        <p:nvPicPr>
          <p:cNvPr id="496" name="Google Shape;496;p55"/>
          <p:cNvPicPr preferRelativeResize="0"/>
          <p:nvPr/>
        </p:nvPicPr>
        <p:blipFill>
          <a:blip r:embed="rId4">
            <a:alphaModFix/>
          </a:blip>
          <a:stretch>
            <a:fillRect/>
          </a:stretch>
        </p:blipFill>
        <p:spPr>
          <a:xfrm>
            <a:off x="-358514" y="4013999"/>
            <a:ext cx="2228774" cy="2715451"/>
          </a:xfrm>
          <a:prstGeom prst="rect">
            <a:avLst/>
          </a:prstGeom>
          <a:noFill/>
          <a:ln>
            <a:noFill/>
          </a:ln>
        </p:spPr>
      </p:pic>
      <p:pic>
        <p:nvPicPr>
          <p:cNvPr id="3" name="Picture 2" descr="A screenshot of a computer&#10;&#10;Description automatically generated">
            <a:extLst>
              <a:ext uri="{FF2B5EF4-FFF2-40B4-BE49-F238E27FC236}">
                <a16:creationId xmlns:a16="http://schemas.microsoft.com/office/drawing/2014/main" id="{0605E177-667D-128D-E2E1-F4C572D9BD97}"/>
              </a:ext>
            </a:extLst>
          </p:cNvPr>
          <p:cNvPicPr>
            <a:picLocks noChangeAspect="1"/>
          </p:cNvPicPr>
          <p:nvPr/>
        </p:nvPicPr>
        <p:blipFill>
          <a:blip r:embed="rId5"/>
          <a:srcRect l="-1" r="558" b="24611"/>
          <a:stretch/>
        </p:blipFill>
        <p:spPr>
          <a:xfrm>
            <a:off x="3068826" y="350505"/>
            <a:ext cx="5752574" cy="1941389"/>
          </a:xfrm>
          <a:prstGeom prst="rect">
            <a:avLst/>
          </a:prstGeom>
        </p:spPr>
      </p:pic>
      <p:sp>
        <p:nvSpPr>
          <p:cNvPr id="4" name="TextBox 3">
            <a:extLst>
              <a:ext uri="{FF2B5EF4-FFF2-40B4-BE49-F238E27FC236}">
                <a16:creationId xmlns:a16="http://schemas.microsoft.com/office/drawing/2014/main" id="{1CE1C047-B8C4-F91C-4D22-ED93E2895924}"/>
              </a:ext>
            </a:extLst>
          </p:cNvPr>
          <p:cNvSpPr txBox="1"/>
          <p:nvPr/>
        </p:nvSpPr>
        <p:spPr>
          <a:xfrm>
            <a:off x="-1963" y="1270027"/>
            <a:ext cx="3166251" cy="323165"/>
          </a:xfrm>
          <a:prstGeom prst="rect">
            <a:avLst/>
          </a:prstGeom>
          <a:noFill/>
        </p:spPr>
        <p:txBody>
          <a:bodyPr wrap="none" rtlCol="0">
            <a:spAutoFit/>
          </a:bodyPr>
          <a:lstStyle/>
          <a:p>
            <a:r>
              <a:rPr lang="vi-VN" sz="1500" b="1" dirty="0">
                <a:solidFill>
                  <a:srgbClr val="252FAD"/>
                </a:solidFill>
                <a:latin typeface="Times New Roman" panose="02020603050405020304" pitchFamily="18" charset="0"/>
                <a:ea typeface="Aptos"/>
              </a:rPr>
              <a:t>Quản lý các node trong trang admin</a:t>
            </a:r>
            <a:endParaRPr lang="en-US" sz="1500" dirty="0"/>
          </a:p>
        </p:txBody>
      </p:sp>
      <p:pic>
        <p:nvPicPr>
          <p:cNvPr id="5" name="Picture 4" descr="A screenshot of a computer&#10;&#10;Description automatically generated">
            <a:extLst>
              <a:ext uri="{FF2B5EF4-FFF2-40B4-BE49-F238E27FC236}">
                <a16:creationId xmlns:a16="http://schemas.microsoft.com/office/drawing/2014/main" id="{C3214FAF-D51D-1F01-20C4-9728F52923EF}"/>
              </a:ext>
            </a:extLst>
          </p:cNvPr>
          <p:cNvPicPr>
            <a:picLocks noChangeAspect="1"/>
          </p:cNvPicPr>
          <p:nvPr/>
        </p:nvPicPr>
        <p:blipFill rotWithShape="1">
          <a:blip r:embed="rId6"/>
          <a:srcRect l="1" r="1535"/>
          <a:stretch/>
        </p:blipFill>
        <p:spPr bwMode="auto">
          <a:xfrm>
            <a:off x="3102808" y="2291894"/>
            <a:ext cx="5469692" cy="2332936"/>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4B901EF1-47AB-CC93-3BD6-46115B847477}"/>
              </a:ext>
            </a:extLst>
          </p:cNvPr>
          <p:cNvSpPr txBox="1"/>
          <p:nvPr/>
        </p:nvSpPr>
        <p:spPr>
          <a:xfrm>
            <a:off x="466775" y="3181520"/>
            <a:ext cx="2228774" cy="338554"/>
          </a:xfrm>
          <a:prstGeom prst="rect">
            <a:avLst/>
          </a:prstGeom>
          <a:noFill/>
        </p:spPr>
        <p:txBody>
          <a:bodyPr wrap="square" rtlCol="0">
            <a:spAutoFit/>
          </a:bodyPr>
          <a:lstStyle/>
          <a:p>
            <a:r>
              <a:rPr lang="vi-VN" sz="1600" b="1" dirty="0">
                <a:solidFill>
                  <a:srgbClr val="252FAD"/>
                </a:solidFill>
                <a:latin typeface="Times New Roman" panose="02020603050405020304" pitchFamily="18" charset="0"/>
                <a:ea typeface="Aptos"/>
              </a:rPr>
              <a:t>Liệt kê các Log sự kiện</a:t>
            </a:r>
            <a:endParaRPr lang="en-US" sz="1600" dirty="0"/>
          </a:p>
        </p:txBody>
      </p:sp>
      <p:sp>
        <p:nvSpPr>
          <p:cNvPr id="7" name="Google Shape;485;p54">
            <a:extLst>
              <a:ext uri="{FF2B5EF4-FFF2-40B4-BE49-F238E27FC236}">
                <a16:creationId xmlns:a16="http://schemas.microsoft.com/office/drawing/2014/main" id="{3090653B-F129-D37F-F751-6A636FA3B17A}"/>
              </a:ext>
            </a:extLst>
          </p:cNvPr>
          <p:cNvSpPr txBox="1">
            <a:spLocks/>
          </p:cNvSpPr>
          <p:nvPr/>
        </p:nvSpPr>
        <p:spPr>
          <a:xfrm>
            <a:off x="-1963" y="7620"/>
            <a:ext cx="2228774" cy="922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1600"/>
              </a:spcBef>
              <a:spcAft>
                <a:spcPts val="1600"/>
              </a:spcAft>
              <a:buClr>
                <a:schemeClr val="dk1"/>
              </a:buClr>
              <a:buSzPts val="1600"/>
              <a:buFont typeface="Archivo"/>
              <a:buNone/>
              <a:defRPr sz="1600" b="0" i="0" u="none" strike="noStrike" cap="none">
                <a:solidFill>
                  <a:schemeClr val="dk1"/>
                </a:solidFill>
                <a:latin typeface="Archivo"/>
                <a:ea typeface="Archivo"/>
                <a:cs typeface="Archivo"/>
                <a:sym typeface="Archivo"/>
              </a:defRPr>
            </a:lvl9pPr>
          </a:lstStyle>
          <a:p>
            <a:pPr marL="0" indent="0">
              <a:spcAft>
                <a:spcPts val="1600"/>
              </a:spcAft>
            </a:pPr>
            <a:r>
              <a:rPr lang="en-US" b="1" dirty="0">
                <a:solidFill>
                  <a:srgbClr val="252FAD"/>
                </a:solidFill>
                <a:latin typeface="Times New Roman" panose="02020603050405020304" pitchFamily="18" charset="0"/>
                <a:cs typeface="Times New Roman" panose="02020603050405020304" pitchFamily="18" charset="0"/>
              </a:rPr>
              <a:t>Giao </a:t>
            </a:r>
            <a:r>
              <a:rPr lang="en-US" b="1" dirty="0" err="1">
                <a:solidFill>
                  <a:srgbClr val="252FAD"/>
                </a:solidFill>
                <a:latin typeface="Times New Roman" panose="02020603050405020304" pitchFamily="18" charset="0"/>
                <a:cs typeface="Times New Roman" panose="02020603050405020304" pitchFamily="18" charset="0"/>
              </a:rPr>
              <a:t>Diện</a:t>
            </a:r>
            <a:r>
              <a:rPr lang="en-US" b="1" dirty="0">
                <a:solidFill>
                  <a:srgbClr val="252FAD"/>
                </a:solidFill>
                <a:latin typeface="Times New Roman" panose="02020603050405020304" pitchFamily="18" charset="0"/>
                <a:cs typeface="Times New Roman" panose="02020603050405020304" pitchFamily="18" charset="0"/>
              </a:rPr>
              <a:t> </a:t>
            </a:r>
            <a:r>
              <a:rPr lang="vi-VN" b="1" dirty="0">
                <a:solidFill>
                  <a:srgbClr val="252FAD"/>
                </a:solidFill>
                <a:latin typeface="Times New Roman" panose="02020603050405020304" pitchFamily="18" charset="0"/>
                <a:cs typeface="Times New Roman" panose="02020603050405020304" pitchFamily="18" charset="0"/>
              </a:rPr>
              <a:t>Website</a:t>
            </a:r>
            <a:endParaRPr lang="en-US" b="1" dirty="0">
              <a:solidFill>
                <a:srgbClr val="252FA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49170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5" name="Google Shape;495;p55"/>
          <p:cNvPicPr preferRelativeResize="0"/>
          <p:nvPr/>
        </p:nvPicPr>
        <p:blipFill>
          <a:blip r:embed="rId3">
            <a:alphaModFix/>
          </a:blip>
          <a:stretch>
            <a:fillRect/>
          </a:stretch>
        </p:blipFill>
        <p:spPr>
          <a:xfrm>
            <a:off x="5476816" y="-1321201"/>
            <a:ext cx="2642401" cy="2642401"/>
          </a:xfrm>
          <a:prstGeom prst="rect">
            <a:avLst/>
          </a:prstGeom>
          <a:noFill/>
          <a:ln>
            <a:noFill/>
          </a:ln>
        </p:spPr>
      </p:pic>
      <p:pic>
        <p:nvPicPr>
          <p:cNvPr id="496" name="Google Shape;496;p55"/>
          <p:cNvPicPr preferRelativeResize="0"/>
          <p:nvPr/>
        </p:nvPicPr>
        <p:blipFill>
          <a:blip r:embed="rId4">
            <a:alphaModFix/>
          </a:blip>
          <a:stretch>
            <a:fillRect/>
          </a:stretch>
        </p:blipFill>
        <p:spPr>
          <a:xfrm>
            <a:off x="-1098461" y="763953"/>
            <a:ext cx="2228774" cy="2715451"/>
          </a:xfrm>
          <a:prstGeom prst="rect">
            <a:avLst/>
          </a:prstGeom>
          <a:noFill/>
          <a:ln>
            <a:noFill/>
          </a:ln>
        </p:spPr>
      </p:pic>
      <p:sp>
        <p:nvSpPr>
          <p:cNvPr id="5" name="TextBox 4">
            <a:extLst>
              <a:ext uri="{FF2B5EF4-FFF2-40B4-BE49-F238E27FC236}">
                <a16:creationId xmlns:a16="http://schemas.microsoft.com/office/drawing/2014/main" id="{BF54EAE1-3F9C-295E-21F4-3FF10E44660A}"/>
              </a:ext>
            </a:extLst>
          </p:cNvPr>
          <p:cNvSpPr txBox="1"/>
          <p:nvPr/>
        </p:nvSpPr>
        <p:spPr>
          <a:xfrm>
            <a:off x="711926" y="1233026"/>
            <a:ext cx="2212465" cy="338554"/>
          </a:xfrm>
          <a:prstGeom prst="rect">
            <a:avLst/>
          </a:prstGeom>
          <a:noFill/>
        </p:spPr>
        <p:txBody>
          <a:bodyPr wrap="none" rtlCol="0">
            <a:spAutoFit/>
          </a:bodyPr>
          <a:lstStyle/>
          <a:p>
            <a:r>
              <a:rPr lang="vi-VN" sz="1600" b="1" dirty="0">
                <a:solidFill>
                  <a:srgbClr val="252FAD"/>
                </a:solidFill>
                <a:latin typeface="Times New Roman" panose="02020603050405020304" pitchFamily="18" charset="0"/>
                <a:ea typeface="Aptos"/>
              </a:rPr>
              <a:t>Điều chỉnh Log sự kiện</a:t>
            </a:r>
            <a:endParaRPr lang="en-US" sz="1600" dirty="0"/>
          </a:p>
        </p:txBody>
      </p:sp>
      <p:grpSp>
        <p:nvGrpSpPr>
          <p:cNvPr id="7" name="Group 6">
            <a:extLst>
              <a:ext uri="{FF2B5EF4-FFF2-40B4-BE49-F238E27FC236}">
                <a16:creationId xmlns:a16="http://schemas.microsoft.com/office/drawing/2014/main" id="{4730184A-CA74-F70A-A26C-F6ACB6835B19}"/>
              </a:ext>
            </a:extLst>
          </p:cNvPr>
          <p:cNvGrpSpPr/>
          <p:nvPr/>
        </p:nvGrpSpPr>
        <p:grpSpPr>
          <a:xfrm>
            <a:off x="3587790" y="237213"/>
            <a:ext cx="5187583" cy="4531914"/>
            <a:chOff x="3469145" y="305793"/>
            <a:chExt cx="5187583" cy="4531914"/>
          </a:xfrm>
        </p:grpSpPr>
        <p:pic>
          <p:nvPicPr>
            <p:cNvPr id="3" name="Picture 2" descr="A screenshot of a computer&#10;&#10;Description automatically generated">
              <a:extLst>
                <a:ext uri="{FF2B5EF4-FFF2-40B4-BE49-F238E27FC236}">
                  <a16:creationId xmlns:a16="http://schemas.microsoft.com/office/drawing/2014/main" id="{57F5E4F4-1A92-D1B9-127F-9B90C416944E}"/>
                </a:ext>
              </a:extLst>
            </p:cNvPr>
            <p:cNvPicPr>
              <a:picLocks noChangeAspect="1"/>
            </p:cNvPicPr>
            <p:nvPr/>
          </p:nvPicPr>
          <p:blipFill>
            <a:blip r:embed="rId5"/>
            <a:stretch>
              <a:fillRect/>
            </a:stretch>
          </p:blipFill>
          <p:spPr>
            <a:xfrm>
              <a:off x="3469145" y="305793"/>
              <a:ext cx="5187583" cy="233018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5E06CD5-877F-0F9E-24DE-C652122108DB}"/>
                </a:ext>
              </a:extLst>
            </p:cNvPr>
            <p:cNvPicPr>
              <a:picLocks noChangeAspect="1"/>
            </p:cNvPicPr>
            <p:nvPr/>
          </p:nvPicPr>
          <p:blipFill>
            <a:blip r:embed="rId6"/>
            <a:stretch>
              <a:fillRect/>
            </a:stretch>
          </p:blipFill>
          <p:spPr>
            <a:xfrm>
              <a:off x="3469145" y="2571750"/>
              <a:ext cx="5187583" cy="2265957"/>
            </a:xfrm>
            <a:prstGeom prst="rect">
              <a:avLst/>
            </a:prstGeom>
          </p:spPr>
        </p:pic>
      </p:grpSp>
      <p:sp>
        <p:nvSpPr>
          <p:cNvPr id="8" name="TextBox 7">
            <a:extLst>
              <a:ext uri="{FF2B5EF4-FFF2-40B4-BE49-F238E27FC236}">
                <a16:creationId xmlns:a16="http://schemas.microsoft.com/office/drawing/2014/main" id="{9D3DD272-1472-AA71-B1CC-0DB355F170CD}"/>
              </a:ext>
            </a:extLst>
          </p:cNvPr>
          <p:cNvSpPr txBox="1"/>
          <p:nvPr/>
        </p:nvSpPr>
        <p:spPr>
          <a:xfrm>
            <a:off x="1011687" y="3310127"/>
            <a:ext cx="1612942" cy="338554"/>
          </a:xfrm>
          <a:prstGeom prst="rect">
            <a:avLst/>
          </a:prstGeom>
          <a:noFill/>
        </p:spPr>
        <p:txBody>
          <a:bodyPr wrap="none" rtlCol="0">
            <a:spAutoFit/>
          </a:bodyPr>
          <a:lstStyle/>
          <a:p>
            <a:r>
              <a:rPr lang="vi-VN" sz="1600" b="1" dirty="0">
                <a:solidFill>
                  <a:srgbClr val="252FAD"/>
                </a:solidFill>
                <a:latin typeface="Times New Roman" panose="02020603050405020304" pitchFamily="18" charset="0"/>
                <a:ea typeface="Aptos"/>
              </a:rPr>
              <a:t>Xóa Log sự kiện</a:t>
            </a:r>
            <a:endParaRPr lang="en-US" sz="1600" dirty="0"/>
          </a:p>
        </p:txBody>
      </p:sp>
      <p:sp>
        <p:nvSpPr>
          <p:cNvPr id="13" name="Google Shape;485;p54">
            <a:extLst>
              <a:ext uri="{FF2B5EF4-FFF2-40B4-BE49-F238E27FC236}">
                <a16:creationId xmlns:a16="http://schemas.microsoft.com/office/drawing/2014/main" id="{30DFED5D-9852-D29D-7AAC-69BB0A9F9B76}"/>
              </a:ext>
            </a:extLst>
          </p:cNvPr>
          <p:cNvSpPr txBox="1">
            <a:spLocks/>
          </p:cNvSpPr>
          <p:nvPr/>
        </p:nvSpPr>
        <p:spPr>
          <a:xfrm>
            <a:off x="-1963" y="7620"/>
            <a:ext cx="2228774" cy="922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1600"/>
              </a:spcBef>
              <a:spcAft>
                <a:spcPts val="1600"/>
              </a:spcAft>
              <a:buClr>
                <a:schemeClr val="dk1"/>
              </a:buClr>
              <a:buSzPts val="1600"/>
              <a:buFont typeface="Archivo"/>
              <a:buNone/>
              <a:defRPr sz="1600" b="0" i="0" u="none" strike="noStrike" cap="none">
                <a:solidFill>
                  <a:schemeClr val="dk1"/>
                </a:solidFill>
                <a:latin typeface="Archivo"/>
                <a:ea typeface="Archivo"/>
                <a:cs typeface="Archivo"/>
                <a:sym typeface="Archivo"/>
              </a:defRPr>
            </a:lvl9pPr>
          </a:lstStyle>
          <a:p>
            <a:pPr marL="0" indent="0">
              <a:spcAft>
                <a:spcPts val="1600"/>
              </a:spcAft>
            </a:pPr>
            <a:r>
              <a:rPr lang="en-US" b="1" dirty="0">
                <a:solidFill>
                  <a:srgbClr val="252FAD"/>
                </a:solidFill>
                <a:latin typeface="Times New Roman" panose="02020603050405020304" pitchFamily="18" charset="0"/>
                <a:cs typeface="Times New Roman" panose="02020603050405020304" pitchFamily="18" charset="0"/>
              </a:rPr>
              <a:t>Giao </a:t>
            </a:r>
            <a:r>
              <a:rPr lang="en-US" b="1" dirty="0" err="1">
                <a:solidFill>
                  <a:srgbClr val="252FAD"/>
                </a:solidFill>
                <a:latin typeface="Times New Roman" panose="02020603050405020304" pitchFamily="18" charset="0"/>
                <a:cs typeface="Times New Roman" panose="02020603050405020304" pitchFamily="18" charset="0"/>
              </a:rPr>
              <a:t>Diện</a:t>
            </a:r>
            <a:r>
              <a:rPr lang="en-US" b="1" dirty="0">
                <a:solidFill>
                  <a:srgbClr val="252FAD"/>
                </a:solidFill>
                <a:latin typeface="Times New Roman" panose="02020603050405020304" pitchFamily="18" charset="0"/>
                <a:cs typeface="Times New Roman" panose="02020603050405020304" pitchFamily="18" charset="0"/>
              </a:rPr>
              <a:t> </a:t>
            </a:r>
            <a:r>
              <a:rPr lang="vi-VN" b="1" dirty="0">
                <a:solidFill>
                  <a:srgbClr val="252FAD"/>
                </a:solidFill>
                <a:latin typeface="Times New Roman" panose="02020603050405020304" pitchFamily="18" charset="0"/>
                <a:cs typeface="Times New Roman" panose="02020603050405020304" pitchFamily="18" charset="0"/>
              </a:rPr>
              <a:t>Website</a:t>
            </a:r>
            <a:endParaRPr lang="en-US" b="1" dirty="0">
              <a:solidFill>
                <a:srgbClr val="252FA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70347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1">
          <a:extLst>
            <a:ext uri="{FF2B5EF4-FFF2-40B4-BE49-F238E27FC236}">
              <a16:creationId xmlns:a16="http://schemas.microsoft.com/office/drawing/2014/main" id="{D490BD86-F467-5DD9-5CAA-D24B948EC42A}"/>
            </a:ext>
          </a:extLst>
        </p:cNvPr>
        <p:cNvGrpSpPr/>
        <p:nvPr/>
      </p:nvGrpSpPr>
      <p:grpSpPr>
        <a:xfrm>
          <a:off x="0" y="0"/>
          <a:ext cx="0" cy="0"/>
          <a:chOff x="0" y="0"/>
          <a:chExt cx="0" cy="0"/>
        </a:xfrm>
      </p:grpSpPr>
      <p:pic>
        <p:nvPicPr>
          <p:cNvPr id="495" name="Google Shape;495;p55">
            <a:extLst>
              <a:ext uri="{FF2B5EF4-FFF2-40B4-BE49-F238E27FC236}">
                <a16:creationId xmlns:a16="http://schemas.microsoft.com/office/drawing/2014/main" id="{5C276F1D-1CA0-09FD-3744-27D5F6E848B2}"/>
              </a:ext>
            </a:extLst>
          </p:cNvPr>
          <p:cNvPicPr preferRelativeResize="0"/>
          <p:nvPr/>
        </p:nvPicPr>
        <p:blipFill>
          <a:blip r:embed="rId3">
            <a:alphaModFix/>
          </a:blip>
          <a:stretch>
            <a:fillRect/>
          </a:stretch>
        </p:blipFill>
        <p:spPr>
          <a:xfrm>
            <a:off x="5476816" y="-1321201"/>
            <a:ext cx="2642401" cy="2642401"/>
          </a:xfrm>
          <a:prstGeom prst="rect">
            <a:avLst/>
          </a:prstGeom>
          <a:noFill/>
          <a:ln>
            <a:noFill/>
          </a:ln>
        </p:spPr>
      </p:pic>
      <p:pic>
        <p:nvPicPr>
          <p:cNvPr id="496" name="Google Shape;496;p55">
            <a:extLst>
              <a:ext uri="{FF2B5EF4-FFF2-40B4-BE49-F238E27FC236}">
                <a16:creationId xmlns:a16="http://schemas.microsoft.com/office/drawing/2014/main" id="{FB606CCA-3974-10DE-5B5C-790B987C0E19}"/>
              </a:ext>
            </a:extLst>
          </p:cNvPr>
          <p:cNvPicPr preferRelativeResize="0"/>
          <p:nvPr/>
        </p:nvPicPr>
        <p:blipFill>
          <a:blip r:embed="rId4">
            <a:alphaModFix/>
          </a:blip>
          <a:stretch>
            <a:fillRect/>
          </a:stretch>
        </p:blipFill>
        <p:spPr>
          <a:xfrm>
            <a:off x="-358514" y="4013999"/>
            <a:ext cx="2228774" cy="2715451"/>
          </a:xfrm>
          <a:prstGeom prst="rect">
            <a:avLst/>
          </a:prstGeom>
          <a:noFill/>
          <a:ln>
            <a:noFill/>
          </a:ln>
        </p:spPr>
      </p:pic>
      <p:sp>
        <p:nvSpPr>
          <p:cNvPr id="5" name="TextBox 4">
            <a:extLst>
              <a:ext uri="{FF2B5EF4-FFF2-40B4-BE49-F238E27FC236}">
                <a16:creationId xmlns:a16="http://schemas.microsoft.com/office/drawing/2014/main" id="{49779D40-2269-985C-ECC3-6955D4F9D5E8}"/>
              </a:ext>
            </a:extLst>
          </p:cNvPr>
          <p:cNvSpPr txBox="1"/>
          <p:nvPr/>
        </p:nvSpPr>
        <p:spPr>
          <a:xfrm>
            <a:off x="3006507" y="3822301"/>
            <a:ext cx="3130985" cy="338554"/>
          </a:xfrm>
          <a:prstGeom prst="rect">
            <a:avLst/>
          </a:prstGeom>
          <a:noFill/>
        </p:spPr>
        <p:txBody>
          <a:bodyPr wrap="none" rtlCol="0">
            <a:spAutoFit/>
          </a:bodyPr>
          <a:lstStyle/>
          <a:p>
            <a:r>
              <a:rPr lang="vi-VN" sz="1600" b="1" dirty="0">
                <a:solidFill>
                  <a:srgbClr val="252FAD"/>
                </a:solidFill>
                <a:latin typeface="Times New Roman" panose="02020603050405020304" pitchFamily="18" charset="0"/>
                <a:ea typeface="Aptos"/>
              </a:rPr>
              <a:t>Giao diện website trên điện thoại </a:t>
            </a:r>
            <a:endParaRPr lang="en-US" sz="1600" dirty="0"/>
          </a:p>
        </p:txBody>
      </p:sp>
      <p:pic>
        <p:nvPicPr>
          <p:cNvPr id="10" name="Picture 9">
            <a:extLst>
              <a:ext uri="{FF2B5EF4-FFF2-40B4-BE49-F238E27FC236}">
                <a16:creationId xmlns:a16="http://schemas.microsoft.com/office/drawing/2014/main" id="{A9F15BE4-393D-7E35-3D4A-AAECAF3645C9}"/>
              </a:ext>
            </a:extLst>
          </p:cNvPr>
          <p:cNvPicPr>
            <a:picLocks noChangeAspect="1"/>
          </p:cNvPicPr>
          <p:nvPr/>
        </p:nvPicPr>
        <p:blipFill>
          <a:blip r:embed="rId5"/>
          <a:srcRect l="34961" t="2325" b="1416"/>
          <a:stretch/>
        </p:blipFill>
        <p:spPr>
          <a:xfrm>
            <a:off x="5960226" y="876285"/>
            <a:ext cx="2909417" cy="2624400"/>
          </a:xfrm>
          <a:prstGeom prst="rect">
            <a:avLst/>
          </a:prstGeom>
        </p:spPr>
      </p:pic>
      <p:pic>
        <p:nvPicPr>
          <p:cNvPr id="15" name="Picture 14">
            <a:extLst>
              <a:ext uri="{FF2B5EF4-FFF2-40B4-BE49-F238E27FC236}">
                <a16:creationId xmlns:a16="http://schemas.microsoft.com/office/drawing/2014/main" id="{52670A03-F348-D36C-90EE-4954EC3D7B76}"/>
              </a:ext>
            </a:extLst>
          </p:cNvPr>
          <p:cNvPicPr>
            <a:picLocks noChangeAspect="1"/>
          </p:cNvPicPr>
          <p:nvPr/>
        </p:nvPicPr>
        <p:blipFill>
          <a:blip r:embed="rId6"/>
          <a:srcRect l="1373" t="2913" r="34295"/>
          <a:stretch/>
        </p:blipFill>
        <p:spPr>
          <a:xfrm>
            <a:off x="245771" y="876285"/>
            <a:ext cx="2909417" cy="2624400"/>
          </a:xfrm>
          <a:prstGeom prst="rect">
            <a:avLst/>
          </a:prstGeom>
        </p:spPr>
      </p:pic>
      <p:grpSp>
        <p:nvGrpSpPr>
          <p:cNvPr id="18" name="Group 17">
            <a:extLst>
              <a:ext uri="{FF2B5EF4-FFF2-40B4-BE49-F238E27FC236}">
                <a16:creationId xmlns:a16="http://schemas.microsoft.com/office/drawing/2014/main" id="{206CDEDC-589D-6D0C-F584-599278600896}"/>
              </a:ext>
            </a:extLst>
          </p:cNvPr>
          <p:cNvGrpSpPr/>
          <p:nvPr/>
        </p:nvGrpSpPr>
        <p:grpSpPr>
          <a:xfrm>
            <a:off x="3256548" y="876285"/>
            <a:ext cx="2642401" cy="2624400"/>
            <a:chOff x="2183700" y="1621469"/>
            <a:chExt cx="3307508" cy="2995744"/>
          </a:xfrm>
        </p:grpSpPr>
        <p:pic>
          <p:nvPicPr>
            <p:cNvPr id="16" name="Picture 15">
              <a:extLst>
                <a:ext uri="{FF2B5EF4-FFF2-40B4-BE49-F238E27FC236}">
                  <a16:creationId xmlns:a16="http://schemas.microsoft.com/office/drawing/2014/main" id="{B6A9D231-804F-7D70-3F15-32C40C9CAF79}"/>
                </a:ext>
              </a:extLst>
            </p:cNvPr>
            <p:cNvPicPr>
              <a:picLocks noChangeAspect="1"/>
            </p:cNvPicPr>
            <p:nvPr/>
          </p:nvPicPr>
          <p:blipFill>
            <a:blip r:embed="rId6"/>
            <a:srcRect l="67242" t="2913" r="863"/>
            <a:stretch/>
          </p:blipFill>
          <p:spPr>
            <a:xfrm>
              <a:off x="2183700" y="1621469"/>
              <a:ext cx="1646558" cy="2995744"/>
            </a:xfrm>
            <a:prstGeom prst="rect">
              <a:avLst/>
            </a:prstGeom>
          </p:spPr>
        </p:pic>
        <p:pic>
          <p:nvPicPr>
            <p:cNvPr id="17" name="Picture 16">
              <a:extLst>
                <a:ext uri="{FF2B5EF4-FFF2-40B4-BE49-F238E27FC236}">
                  <a16:creationId xmlns:a16="http://schemas.microsoft.com/office/drawing/2014/main" id="{C191E7A4-5761-AE0E-F7EB-5DE53290479A}"/>
                </a:ext>
              </a:extLst>
            </p:cNvPr>
            <p:cNvPicPr>
              <a:picLocks noChangeAspect="1"/>
            </p:cNvPicPr>
            <p:nvPr/>
          </p:nvPicPr>
          <p:blipFill>
            <a:blip r:embed="rId5"/>
            <a:srcRect l="2891" t="2325" r="65971" b="1416"/>
            <a:stretch/>
          </p:blipFill>
          <p:spPr>
            <a:xfrm>
              <a:off x="3901231" y="1621469"/>
              <a:ext cx="1589977" cy="2995744"/>
            </a:xfrm>
            <a:prstGeom prst="rect">
              <a:avLst/>
            </a:prstGeom>
          </p:spPr>
        </p:pic>
      </p:grpSp>
      <p:sp>
        <p:nvSpPr>
          <p:cNvPr id="20" name="Google Shape;485;p54">
            <a:extLst>
              <a:ext uri="{FF2B5EF4-FFF2-40B4-BE49-F238E27FC236}">
                <a16:creationId xmlns:a16="http://schemas.microsoft.com/office/drawing/2014/main" id="{EEED7B72-247F-C935-A39D-878005B04C4A}"/>
              </a:ext>
            </a:extLst>
          </p:cNvPr>
          <p:cNvSpPr txBox="1">
            <a:spLocks/>
          </p:cNvSpPr>
          <p:nvPr/>
        </p:nvSpPr>
        <p:spPr>
          <a:xfrm>
            <a:off x="-1963" y="7620"/>
            <a:ext cx="2228774" cy="922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1600"/>
              </a:spcBef>
              <a:spcAft>
                <a:spcPts val="0"/>
              </a:spcAft>
              <a:buClr>
                <a:schemeClr val="dk1"/>
              </a:buClr>
              <a:buSzPts val="1600"/>
              <a:buFont typeface="Archivo"/>
              <a:buNone/>
              <a:defRPr sz="16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1600"/>
              </a:spcBef>
              <a:spcAft>
                <a:spcPts val="1600"/>
              </a:spcAft>
              <a:buClr>
                <a:schemeClr val="dk1"/>
              </a:buClr>
              <a:buSzPts val="1600"/>
              <a:buFont typeface="Archivo"/>
              <a:buNone/>
              <a:defRPr sz="1600" b="0" i="0" u="none" strike="noStrike" cap="none">
                <a:solidFill>
                  <a:schemeClr val="dk1"/>
                </a:solidFill>
                <a:latin typeface="Archivo"/>
                <a:ea typeface="Archivo"/>
                <a:cs typeface="Archivo"/>
                <a:sym typeface="Archivo"/>
              </a:defRPr>
            </a:lvl9pPr>
          </a:lstStyle>
          <a:p>
            <a:pPr marL="0" indent="0">
              <a:spcAft>
                <a:spcPts val="1600"/>
              </a:spcAft>
            </a:pPr>
            <a:r>
              <a:rPr lang="en-US" b="1" dirty="0">
                <a:solidFill>
                  <a:srgbClr val="252FAD"/>
                </a:solidFill>
                <a:latin typeface="Times New Roman" panose="02020603050405020304" pitchFamily="18" charset="0"/>
                <a:cs typeface="Times New Roman" panose="02020603050405020304" pitchFamily="18" charset="0"/>
              </a:rPr>
              <a:t>Giao </a:t>
            </a:r>
            <a:r>
              <a:rPr lang="en-US" b="1" dirty="0" err="1">
                <a:solidFill>
                  <a:srgbClr val="252FAD"/>
                </a:solidFill>
                <a:latin typeface="Times New Roman" panose="02020603050405020304" pitchFamily="18" charset="0"/>
                <a:cs typeface="Times New Roman" panose="02020603050405020304" pitchFamily="18" charset="0"/>
              </a:rPr>
              <a:t>Diện</a:t>
            </a:r>
            <a:r>
              <a:rPr lang="en-US" b="1" dirty="0">
                <a:solidFill>
                  <a:srgbClr val="252FAD"/>
                </a:solidFill>
                <a:latin typeface="Times New Roman" panose="02020603050405020304" pitchFamily="18" charset="0"/>
                <a:cs typeface="Times New Roman" panose="02020603050405020304" pitchFamily="18" charset="0"/>
              </a:rPr>
              <a:t> </a:t>
            </a:r>
            <a:r>
              <a:rPr lang="vi-VN" b="1" dirty="0">
                <a:solidFill>
                  <a:srgbClr val="252FAD"/>
                </a:solidFill>
                <a:latin typeface="Times New Roman" panose="02020603050405020304" pitchFamily="18" charset="0"/>
                <a:cs typeface="Times New Roman" panose="02020603050405020304" pitchFamily="18" charset="0"/>
              </a:rPr>
              <a:t>Website</a:t>
            </a:r>
            <a:endParaRPr lang="en-US" b="1" dirty="0">
              <a:solidFill>
                <a:srgbClr val="252FAD"/>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71128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1"/>
          <p:cNvSpPr/>
          <p:nvPr/>
        </p:nvSpPr>
        <p:spPr>
          <a:xfrm>
            <a:off x="1024349" y="842351"/>
            <a:ext cx="963900" cy="963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1"/>
          <p:cNvSpPr txBox="1">
            <a:spLocks noGrp="1"/>
          </p:cNvSpPr>
          <p:nvPr>
            <p:ph type="title"/>
          </p:nvPr>
        </p:nvSpPr>
        <p:spPr>
          <a:xfrm>
            <a:off x="1024349" y="1790285"/>
            <a:ext cx="7110474" cy="963900"/>
          </a:xfrm>
          <a:prstGeom prst="rect">
            <a:avLst/>
          </a:prstGeom>
        </p:spPr>
        <p:txBody>
          <a:bodyPr spcFirstLastPara="1" wrap="square" lIns="91425" tIns="91425" rIns="91425" bIns="91425" anchor="b" anchorCtr="0">
            <a:noAutofit/>
          </a:bodyPr>
          <a:lstStyle/>
          <a:p>
            <a:pPr lvl="0"/>
            <a:r>
              <a:rPr lang="en-US" sz="4800" dirty="0">
                <a:latin typeface="Times New Roman" panose="02020603050405020304" pitchFamily="18" charset="0"/>
                <a:cs typeface="Times New Roman" panose="02020603050405020304" pitchFamily="18" charset="0"/>
              </a:rPr>
              <a:t>GIỚI THIỆU</a:t>
            </a:r>
            <a:endParaRPr lang="vi-VN" sz="4800" dirty="0">
              <a:latin typeface="Times New Roman" panose="02020603050405020304" pitchFamily="18" charset="0"/>
              <a:cs typeface="Times New Roman" panose="02020603050405020304" pitchFamily="18" charset="0"/>
            </a:endParaRPr>
          </a:p>
        </p:txBody>
      </p:sp>
      <p:sp>
        <p:nvSpPr>
          <p:cNvPr id="334" name="Google Shape;334;p41"/>
          <p:cNvSpPr txBox="1">
            <a:spLocks noGrp="1"/>
          </p:cNvSpPr>
          <p:nvPr>
            <p:ph type="title" idx="2"/>
          </p:nvPr>
        </p:nvSpPr>
        <p:spPr>
          <a:xfrm>
            <a:off x="1009177" y="857018"/>
            <a:ext cx="993000" cy="9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336" name="Google Shape;336;p41"/>
          <p:cNvPicPr preferRelativeResize="0"/>
          <p:nvPr/>
        </p:nvPicPr>
        <p:blipFill>
          <a:blip r:embed="rId3">
            <a:alphaModFix/>
          </a:blip>
          <a:stretch>
            <a:fillRect/>
          </a:stretch>
        </p:blipFill>
        <p:spPr>
          <a:xfrm>
            <a:off x="7062550" y="3101150"/>
            <a:ext cx="2914125" cy="29141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2"/>
          <p:cNvSpPr/>
          <p:nvPr/>
        </p:nvSpPr>
        <p:spPr>
          <a:xfrm>
            <a:off x="1250821" y="1191234"/>
            <a:ext cx="963900" cy="963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2"/>
          <p:cNvSpPr txBox="1">
            <a:spLocks noGrp="1"/>
          </p:cNvSpPr>
          <p:nvPr>
            <p:ph type="title"/>
          </p:nvPr>
        </p:nvSpPr>
        <p:spPr>
          <a:xfrm>
            <a:off x="1007682" y="2083957"/>
            <a:ext cx="7128635" cy="152375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4800" dirty="0">
                <a:latin typeface="Times New Roman" panose="02020603050405020304" pitchFamily="18" charset="0"/>
                <a:cs typeface="Times New Roman" panose="02020603050405020304" pitchFamily="18" charset="0"/>
              </a:rPr>
              <a:t>KẾT LUẬN VÀ H</a:t>
            </a:r>
            <a:r>
              <a:rPr lang="vi-VN" sz="4800" dirty="0">
                <a:latin typeface="Times New Roman" panose="02020603050405020304" pitchFamily="18" charset="0"/>
                <a:cs typeface="Times New Roman" panose="02020603050405020304" pitchFamily="18" charset="0"/>
              </a:rPr>
              <a:t>Ư</a:t>
            </a:r>
            <a:r>
              <a:rPr lang="en-US" sz="4800" dirty="0">
                <a:latin typeface="Times New Roman" panose="02020603050405020304" pitchFamily="18" charset="0"/>
                <a:cs typeface="Times New Roman" panose="02020603050405020304" pitchFamily="18" charset="0"/>
              </a:rPr>
              <a:t>ỚNG PHÁT TRIỂN</a:t>
            </a:r>
          </a:p>
        </p:txBody>
      </p:sp>
      <p:sp>
        <p:nvSpPr>
          <p:cNvPr id="465" name="Google Shape;465;p52"/>
          <p:cNvSpPr txBox="1">
            <a:spLocks noGrp="1"/>
          </p:cNvSpPr>
          <p:nvPr>
            <p:ph type="title" idx="2"/>
          </p:nvPr>
        </p:nvSpPr>
        <p:spPr>
          <a:xfrm>
            <a:off x="1221722" y="1205901"/>
            <a:ext cx="993000" cy="9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467" name="Google Shape;467;p52"/>
          <p:cNvPicPr preferRelativeResize="0"/>
          <p:nvPr/>
        </p:nvPicPr>
        <p:blipFill>
          <a:blip r:embed="rId3">
            <a:alphaModFix/>
          </a:blip>
          <a:stretch>
            <a:fillRect/>
          </a:stretch>
        </p:blipFill>
        <p:spPr>
          <a:xfrm>
            <a:off x="-386325" y="3708648"/>
            <a:ext cx="2735699" cy="2735699"/>
          </a:xfrm>
          <a:prstGeom prst="rect">
            <a:avLst/>
          </a:prstGeom>
          <a:noFill/>
          <a:ln>
            <a:noFill/>
          </a:ln>
        </p:spPr>
      </p:pic>
      <p:pic>
        <p:nvPicPr>
          <p:cNvPr id="468" name="Google Shape;468;p52"/>
          <p:cNvPicPr preferRelativeResize="0"/>
          <p:nvPr/>
        </p:nvPicPr>
        <p:blipFill>
          <a:blip r:embed="rId4">
            <a:alphaModFix/>
          </a:blip>
          <a:stretch>
            <a:fillRect/>
          </a:stretch>
        </p:blipFill>
        <p:spPr>
          <a:xfrm>
            <a:off x="1398551" y="-1068100"/>
            <a:ext cx="2416474" cy="2416474"/>
          </a:xfrm>
          <a:prstGeom prst="rect">
            <a:avLst/>
          </a:prstGeom>
          <a:noFill/>
          <a:ln>
            <a:noFill/>
          </a:ln>
        </p:spPr>
      </p:pic>
    </p:spTree>
    <p:extLst>
      <p:ext uri="{BB962C8B-B14F-4D97-AF65-F5344CB8AC3E}">
        <p14:creationId xmlns:p14="http://schemas.microsoft.com/office/powerpoint/2010/main" val="1823075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7" name="Google Shape;507;p56"/>
          <p:cNvSpPr/>
          <p:nvPr/>
        </p:nvSpPr>
        <p:spPr>
          <a:xfrm>
            <a:off x="7213900" y="390450"/>
            <a:ext cx="209700" cy="2097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8" name="Google Shape;508;p56"/>
          <p:cNvPicPr preferRelativeResize="0"/>
          <p:nvPr/>
        </p:nvPicPr>
        <p:blipFill>
          <a:blip r:embed="rId3">
            <a:alphaModFix/>
          </a:blip>
          <a:stretch>
            <a:fillRect/>
          </a:stretch>
        </p:blipFill>
        <p:spPr>
          <a:xfrm>
            <a:off x="-1124100" y="329800"/>
            <a:ext cx="2305500" cy="2305500"/>
          </a:xfrm>
          <a:prstGeom prst="rect">
            <a:avLst/>
          </a:prstGeom>
          <a:noFill/>
          <a:ln>
            <a:noFill/>
          </a:ln>
        </p:spPr>
      </p:pic>
      <p:pic>
        <p:nvPicPr>
          <p:cNvPr id="509" name="Google Shape;509;p56"/>
          <p:cNvPicPr preferRelativeResize="0"/>
          <p:nvPr/>
        </p:nvPicPr>
        <p:blipFill>
          <a:blip r:embed="rId4">
            <a:alphaModFix/>
          </a:blip>
          <a:stretch>
            <a:fillRect/>
          </a:stretch>
        </p:blipFill>
        <p:spPr>
          <a:xfrm>
            <a:off x="7589926" y="3396725"/>
            <a:ext cx="2551426" cy="2551426"/>
          </a:xfrm>
          <a:prstGeom prst="rect">
            <a:avLst/>
          </a:prstGeom>
          <a:noFill/>
          <a:ln>
            <a:noFill/>
          </a:ln>
        </p:spPr>
      </p:pic>
      <p:sp>
        <p:nvSpPr>
          <p:cNvPr id="15" name="Rectangle 14">
            <a:extLst>
              <a:ext uri="{FF2B5EF4-FFF2-40B4-BE49-F238E27FC236}">
                <a16:creationId xmlns:a16="http://schemas.microsoft.com/office/drawing/2014/main" id="{82D1ED6D-5295-4378-ADF3-ACEC3534276E}"/>
              </a:ext>
            </a:extLst>
          </p:cNvPr>
          <p:cNvSpPr/>
          <p:nvPr/>
        </p:nvSpPr>
        <p:spPr>
          <a:xfrm>
            <a:off x="883509" y="859050"/>
            <a:ext cx="7376980" cy="4154984"/>
          </a:xfrm>
          <a:prstGeom prst="rect">
            <a:avLst/>
          </a:prstGeom>
        </p:spPr>
        <p:txBody>
          <a:bodyPr wrap="square">
            <a:spAutoFit/>
          </a:bodyPr>
          <a:lstStyle/>
          <a:p>
            <a:pPr algn="just"/>
            <a:r>
              <a:rPr lang="en-US" sz="2400" dirty="0">
                <a:solidFill>
                  <a:srgbClr val="002060"/>
                </a:solidFill>
                <a:latin typeface="Times New Roman" panose="02020603050405020304" pitchFamily="18" charset="0"/>
                <a:cs typeface="Times New Roman" panose="02020603050405020304" pitchFamily="18" charset="0"/>
              </a:rPr>
              <a:t>    </a:t>
            </a:r>
            <a:r>
              <a:rPr lang="vi-VN" sz="2400" dirty="0">
                <a:solidFill>
                  <a:srgbClr val="002060"/>
                </a:solidFill>
                <a:latin typeface="Times New Roman" panose="02020603050405020304" pitchFamily="18" charset="0"/>
                <a:cs typeface="Times New Roman" panose="02020603050405020304" pitchFamily="18" charset="0"/>
              </a:rPr>
              <a:t> </a:t>
            </a:r>
            <a:r>
              <a:rPr lang="en-US" sz="2400" dirty="0">
                <a:solidFill>
                  <a:srgbClr val="002060"/>
                </a:solidFill>
                <a:latin typeface="Times New Roman" panose="02020603050405020304" pitchFamily="18" charset="0"/>
                <a:cs typeface="Times New Roman" panose="02020603050405020304" pitchFamily="18" charset="0"/>
              </a:rPr>
              <a:t>N</a:t>
            </a:r>
            <a:r>
              <a:rPr lang="vi-VN" sz="2400" dirty="0">
                <a:solidFill>
                  <a:srgbClr val="002060"/>
                </a:solidFill>
                <a:latin typeface="Times New Roman" panose="02020603050405020304" pitchFamily="18" charset="0"/>
                <a:cs typeface="Times New Roman" panose="02020603050405020304" pitchFamily="18" charset="0"/>
              </a:rPr>
              <a:t>hóm đã đạt được những kết quả tốt, đáp ứng được các mục tiêu đã đề ra. </a:t>
            </a:r>
          </a:p>
          <a:p>
            <a:pPr marL="342900" indent="-342900" algn="just">
              <a:buFontTx/>
              <a:buChar char="-"/>
            </a:pPr>
            <a:r>
              <a:rPr lang="vi-VN" sz="2400" dirty="0">
                <a:solidFill>
                  <a:srgbClr val="002060"/>
                </a:solidFill>
                <a:latin typeface="Times New Roman" panose="02020603050405020304" pitchFamily="18" charset="0"/>
                <a:cs typeface="Times New Roman" panose="02020603050405020304" pitchFamily="18" charset="0"/>
              </a:rPr>
              <a:t>Hệ thống tự động hoá các tác vụ quản lý môi trường</a:t>
            </a:r>
          </a:p>
          <a:p>
            <a:pPr marL="342900" indent="-342900" algn="just">
              <a:buFontTx/>
              <a:buChar char="-"/>
            </a:pPr>
            <a:r>
              <a:rPr lang="vi-VN" sz="2400" dirty="0">
                <a:solidFill>
                  <a:srgbClr val="002060"/>
                </a:solidFill>
                <a:latin typeface="Times New Roman" panose="02020603050405020304" pitchFamily="18" charset="0"/>
                <a:cs typeface="Times New Roman" panose="02020603050405020304" pitchFamily="18" charset="0"/>
              </a:rPr>
              <a:t>Điều khiển thiết bị nhằm tối ưu hoá trong việc giám sát, không tốn nhiều công sức, nhân lực.</a:t>
            </a:r>
            <a:endParaRPr lang="en-US" sz="2400" dirty="0">
              <a:solidFill>
                <a:srgbClr val="002060"/>
              </a:solidFill>
              <a:latin typeface="Times New Roman" panose="02020603050405020304" pitchFamily="18" charset="0"/>
              <a:cs typeface="Times New Roman" panose="02020603050405020304" pitchFamily="18" charset="0"/>
            </a:endParaRPr>
          </a:p>
          <a:p>
            <a:pPr marL="342900" indent="-342900" algn="just">
              <a:buFontTx/>
              <a:buChar char="-"/>
            </a:pPr>
            <a:r>
              <a:rPr lang="en-US" sz="2400" dirty="0">
                <a:solidFill>
                  <a:srgbClr val="002060"/>
                </a:solidFill>
                <a:latin typeface="Times New Roman" panose="02020603050405020304" pitchFamily="18" charset="0"/>
                <a:cs typeface="Times New Roman" panose="02020603050405020304" pitchFamily="18" charset="0"/>
              </a:rPr>
              <a:t>Tích hợp các giải pháp kỹ thuật để hiệu chỉnh thuận tiện</a:t>
            </a:r>
            <a:endParaRPr lang="vi-VN" sz="2400" dirty="0">
              <a:solidFill>
                <a:srgbClr val="002060"/>
              </a:solidFill>
              <a:latin typeface="Times New Roman" panose="02020603050405020304" pitchFamily="18" charset="0"/>
              <a:cs typeface="Times New Roman" panose="02020603050405020304" pitchFamily="18" charset="0"/>
            </a:endParaRPr>
          </a:p>
          <a:p>
            <a:pPr algn="just"/>
            <a:r>
              <a:rPr lang="vi-VN" sz="2400" dirty="0">
                <a:solidFill>
                  <a:srgbClr val="002060"/>
                </a:solidFill>
                <a:latin typeface="Times New Roman" panose="02020603050405020304" pitchFamily="18" charset="0"/>
                <a:cs typeface="Times New Roman" panose="02020603050405020304" pitchFamily="18" charset="0"/>
              </a:rPr>
              <a:t> </a:t>
            </a:r>
          </a:p>
          <a:p>
            <a:pPr algn="just"/>
            <a:r>
              <a:rPr lang="vi-VN"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Bên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cạnh</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đó</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đề</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tài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cũng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còn</a:t>
            </a:r>
            <a:r>
              <a:rPr lang="en-US" sz="2400" dirty="0">
                <a:solidFill>
                  <a:srgbClr val="002060"/>
                </a:solidFill>
                <a:latin typeface="Times New Roman" panose="02020603050405020304" pitchFamily="18" charset="0"/>
                <a:cs typeface="Times New Roman" panose="02020603050405020304" pitchFamily="18" charset="0"/>
              </a:rPr>
              <a:t> 1 </a:t>
            </a:r>
            <a:r>
              <a:rPr lang="en-US" sz="2400" dirty="0" err="1">
                <a:solidFill>
                  <a:srgbClr val="002060"/>
                </a:solidFill>
                <a:latin typeface="Times New Roman" panose="02020603050405020304" pitchFamily="18" charset="0"/>
                <a:cs typeface="Times New Roman" panose="02020603050405020304" pitchFamily="18" charset="0"/>
              </a:rPr>
              <a:t>số</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hạn</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chế</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nhất</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định</a:t>
            </a:r>
            <a:r>
              <a:rPr lang="en-US" sz="2400" dirty="0">
                <a:solidFill>
                  <a:srgbClr val="002060"/>
                </a:solidFill>
                <a:latin typeface="Times New Roman" panose="02020603050405020304" pitchFamily="18" charset="0"/>
                <a:cs typeface="Times New Roman" panose="02020603050405020304" pitchFamily="18" charset="0"/>
              </a:rPr>
              <a:t>:</a:t>
            </a:r>
          </a:p>
          <a:p>
            <a:pPr marL="342900" lvl="3" indent="-342900" algn="just">
              <a:buFontTx/>
              <a:buChar char="-"/>
            </a:pPr>
            <a:r>
              <a:rPr lang="en-US" sz="2400" dirty="0" err="1">
                <a:solidFill>
                  <a:srgbClr val="002060"/>
                </a:solidFill>
                <a:latin typeface="Times New Roman" panose="02020603050405020304" pitchFamily="18" charset="0"/>
                <a:cs typeface="Times New Roman" panose="02020603050405020304" pitchFamily="18" charset="0"/>
              </a:rPr>
              <a:t>Đề</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tài</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chỉ</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dừng</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lại</a:t>
            </a:r>
            <a:r>
              <a:rPr lang="en-US" sz="2400" dirty="0">
                <a:solidFill>
                  <a:srgbClr val="002060"/>
                </a:solidFill>
                <a:latin typeface="Times New Roman" panose="02020603050405020304" pitchFamily="18" charset="0"/>
                <a:cs typeface="Times New Roman" panose="02020603050405020304" pitchFamily="18" charset="0"/>
              </a:rPr>
              <a:t> ở </a:t>
            </a:r>
            <a:r>
              <a:rPr lang="en-US" sz="2400" dirty="0" err="1">
                <a:solidFill>
                  <a:srgbClr val="002060"/>
                </a:solidFill>
                <a:latin typeface="Times New Roman" panose="02020603050405020304" pitchFamily="18" charset="0"/>
                <a:cs typeface="Times New Roman" panose="02020603050405020304" pitchFamily="18" charset="0"/>
              </a:rPr>
              <a:t>mức</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Mô</a:t>
            </a:r>
            <a:r>
              <a:rPr lang="en-US" sz="2400" dirty="0">
                <a:solidFill>
                  <a:srgbClr val="002060"/>
                </a:solidFill>
                <a:latin typeface="Times New Roman" panose="02020603050405020304" pitchFamily="18" charset="0"/>
                <a:cs typeface="Times New Roman" panose="02020603050405020304" pitchFamily="18" charset="0"/>
              </a:rPr>
              <a:t> </a:t>
            </a:r>
            <a:r>
              <a:rPr lang="en-US" sz="2400" dirty="0" err="1">
                <a:solidFill>
                  <a:srgbClr val="002060"/>
                </a:solidFill>
                <a:latin typeface="Times New Roman" panose="02020603050405020304" pitchFamily="18" charset="0"/>
                <a:cs typeface="Times New Roman" panose="02020603050405020304" pitchFamily="18" charset="0"/>
              </a:rPr>
              <a:t>hình</a:t>
            </a:r>
            <a:r>
              <a:rPr lang="en-US" sz="2400" dirty="0">
                <a:solidFill>
                  <a:srgbClr val="002060"/>
                </a:solidFill>
                <a:latin typeface="Times New Roman" panose="02020603050405020304" pitchFamily="18" charset="0"/>
                <a:cs typeface="Times New Roman" panose="02020603050405020304" pitchFamily="18" charset="0"/>
              </a:rPr>
              <a:t>’</a:t>
            </a:r>
          </a:p>
          <a:p>
            <a:pPr marL="342900" indent="-342900" algn="just">
              <a:buFontTx/>
              <a:buChar char="-"/>
            </a:pPr>
            <a:r>
              <a:rPr lang="en-US" sz="2400" dirty="0" err="1">
                <a:solidFill>
                  <a:srgbClr val="002060"/>
                </a:solidFill>
                <a:latin typeface="Times New Roman" panose="02020603050405020304" pitchFamily="18" charset="0"/>
                <a:cs typeface="Times New Roman" panose="02020603050405020304" pitchFamily="18" charset="0"/>
              </a:rPr>
              <a:t>Hạ</a:t>
            </a:r>
            <a:r>
              <a:rPr lang="vi-VN" sz="2400" dirty="0">
                <a:solidFill>
                  <a:srgbClr val="002060"/>
                </a:solidFill>
                <a:latin typeface="Times New Roman" panose="02020603050405020304" pitchFamily="18" charset="0"/>
                <a:cs typeface="Times New Roman" panose="02020603050405020304" pitchFamily="18" charset="0"/>
              </a:rPr>
              <a:t>n chế về mặt thời gian đồng bộ khi phát triển tăng số lượng khu vực</a:t>
            </a:r>
            <a:endParaRPr lang="en-US" sz="2400" dirty="0">
              <a:solidFill>
                <a:srgbClr val="002060"/>
              </a:solidFill>
              <a:latin typeface="Times New Roman" panose="02020603050405020304" pitchFamily="18" charset="0"/>
              <a:cs typeface="Times New Roman" panose="02020603050405020304" pitchFamily="18" charset="0"/>
            </a:endParaRPr>
          </a:p>
        </p:txBody>
      </p:sp>
      <p:sp>
        <p:nvSpPr>
          <p:cNvPr id="9" name="Google Shape;350;p43">
            <a:extLst>
              <a:ext uri="{FF2B5EF4-FFF2-40B4-BE49-F238E27FC236}">
                <a16:creationId xmlns:a16="http://schemas.microsoft.com/office/drawing/2014/main" id="{D3AF0373-CEF3-46F5-AE34-C43EDC030464}"/>
              </a:ext>
            </a:extLst>
          </p:cNvPr>
          <p:cNvSpPr txBox="1">
            <a:spLocks noGrp="1"/>
          </p:cNvSpPr>
          <p:nvPr>
            <p:ph type="title"/>
          </p:nvPr>
        </p:nvSpPr>
        <p:spPr>
          <a:xfrm>
            <a:off x="719999" y="0"/>
            <a:ext cx="7704000" cy="8590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Luận</a:t>
            </a:r>
            <a:endParaRPr lang="en-US"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7" name="Google Shape;507;p56"/>
          <p:cNvSpPr/>
          <p:nvPr/>
        </p:nvSpPr>
        <p:spPr>
          <a:xfrm>
            <a:off x="7213900" y="390450"/>
            <a:ext cx="209700" cy="2097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8" name="Google Shape;508;p56"/>
          <p:cNvPicPr preferRelativeResize="0"/>
          <p:nvPr/>
        </p:nvPicPr>
        <p:blipFill>
          <a:blip r:embed="rId3">
            <a:alphaModFix/>
          </a:blip>
          <a:stretch>
            <a:fillRect/>
          </a:stretch>
        </p:blipFill>
        <p:spPr>
          <a:xfrm>
            <a:off x="-1124100" y="329800"/>
            <a:ext cx="2305500" cy="2305500"/>
          </a:xfrm>
          <a:prstGeom prst="rect">
            <a:avLst/>
          </a:prstGeom>
          <a:noFill/>
          <a:ln>
            <a:noFill/>
          </a:ln>
        </p:spPr>
      </p:pic>
      <p:pic>
        <p:nvPicPr>
          <p:cNvPr id="509" name="Google Shape;509;p56"/>
          <p:cNvPicPr preferRelativeResize="0"/>
          <p:nvPr/>
        </p:nvPicPr>
        <p:blipFill>
          <a:blip r:embed="rId4">
            <a:alphaModFix/>
          </a:blip>
          <a:stretch>
            <a:fillRect/>
          </a:stretch>
        </p:blipFill>
        <p:spPr>
          <a:xfrm>
            <a:off x="7589926" y="3396725"/>
            <a:ext cx="2551426" cy="2551426"/>
          </a:xfrm>
          <a:prstGeom prst="rect">
            <a:avLst/>
          </a:prstGeom>
          <a:noFill/>
          <a:ln>
            <a:noFill/>
          </a:ln>
        </p:spPr>
      </p:pic>
      <p:sp>
        <p:nvSpPr>
          <p:cNvPr id="15" name="Rectangle 14">
            <a:extLst>
              <a:ext uri="{FF2B5EF4-FFF2-40B4-BE49-F238E27FC236}">
                <a16:creationId xmlns:a16="http://schemas.microsoft.com/office/drawing/2014/main" id="{82D1ED6D-5295-4378-ADF3-ACEC3534276E}"/>
              </a:ext>
            </a:extLst>
          </p:cNvPr>
          <p:cNvSpPr/>
          <p:nvPr/>
        </p:nvSpPr>
        <p:spPr>
          <a:xfrm>
            <a:off x="1443806" y="963150"/>
            <a:ext cx="6717787" cy="341632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Phát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triển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ứng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dụng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web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với</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tích</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hợp</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đa</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tác</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vụ</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phân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tích</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trực</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quan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Sử</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dụng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GPS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định</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vị</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khu</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vực</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hiển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thị</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thời</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tiết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môi</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trường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cụ</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thể</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Lưu</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trữ</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dữ</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liệu</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lớn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(SQL)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để</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quản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lý</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log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lịch</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sử</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đo</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lường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theo</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thời</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gian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lang="en-US" sz="2400" dirty="0">
              <a:solidFill>
                <a:srgbClr val="002060"/>
              </a:solidFill>
              <a:latin typeface="Times New Roman" panose="02020603050405020304" pitchFamily="18" charset="0"/>
              <a:cs typeface="Times New Roman" panose="02020603050405020304" pitchFamily="18" charset="0"/>
            </a:endParaRPr>
          </a:p>
          <a:p>
            <a:r>
              <a:rPr lang="vi-VN" sz="2400" dirty="0">
                <a:solidFill>
                  <a:srgbClr val="002060"/>
                </a:solidFill>
                <a:latin typeface="Times New Roman" panose="02020603050405020304" pitchFamily="18" charset="0"/>
                <a:cs typeface="Times New Roman" panose="02020603050405020304" pitchFamily="18" charset="0"/>
              </a:rPr>
              <a:t>-Sử dụng cảm biến tiên tiến với sai số thấp để đo nhiệt độ, độ ẩm, và chất lượng không khí chính xác hơn.</a:t>
            </a:r>
          </a:p>
        </p:txBody>
      </p:sp>
      <p:sp>
        <p:nvSpPr>
          <p:cNvPr id="9" name="Google Shape;350;p43">
            <a:extLst>
              <a:ext uri="{FF2B5EF4-FFF2-40B4-BE49-F238E27FC236}">
                <a16:creationId xmlns:a16="http://schemas.microsoft.com/office/drawing/2014/main" id="{D3AF0373-CEF3-46F5-AE34-C43EDC030464}"/>
              </a:ext>
            </a:extLst>
          </p:cNvPr>
          <p:cNvSpPr txBox="1">
            <a:spLocks noGrp="1"/>
          </p:cNvSpPr>
          <p:nvPr>
            <p:ph type="title"/>
          </p:nvPr>
        </p:nvSpPr>
        <p:spPr>
          <a:xfrm>
            <a:off x="720000" y="104100"/>
            <a:ext cx="7704000" cy="572700"/>
          </a:xfrm>
          <a:prstGeom prst="rect">
            <a:avLst/>
          </a:prstGeom>
        </p:spPr>
        <p:txBody>
          <a:bodyPr spcFirstLastPara="1" wrap="square" lIns="91425" tIns="91425" rIns="91425" bIns="91425" anchor="t" anchorCtr="0">
            <a:noAutofit/>
          </a:bodyPr>
          <a:lstStyle/>
          <a:p>
            <a:pPr lvl="0"/>
            <a:r>
              <a:rPr lang="vi-VN" dirty="0">
                <a:latin typeface="Times New Roman" panose="02020603050405020304" pitchFamily="18" charset="0"/>
                <a:cs typeface="Times New Roman" panose="02020603050405020304" pitchFamily="18" charset="0"/>
              </a:rPr>
              <a:t>Hướng Phát Triển</a:t>
            </a:r>
          </a:p>
        </p:txBody>
      </p:sp>
    </p:spTree>
    <p:extLst>
      <p:ext uri="{BB962C8B-B14F-4D97-AF65-F5344CB8AC3E}">
        <p14:creationId xmlns:p14="http://schemas.microsoft.com/office/powerpoint/2010/main" val="23520970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8" name="Google Shape;508;p56"/>
          <p:cNvPicPr preferRelativeResize="0"/>
          <p:nvPr/>
        </p:nvPicPr>
        <p:blipFill>
          <a:blip r:embed="rId3">
            <a:alphaModFix/>
          </a:blip>
          <a:stretch>
            <a:fillRect/>
          </a:stretch>
        </p:blipFill>
        <p:spPr>
          <a:xfrm>
            <a:off x="-1124100" y="329800"/>
            <a:ext cx="2305500" cy="2305500"/>
          </a:xfrm>
          <a:prstGeom prst="rect">
            <a:avLst/>
          </a:prstGeom>
          <a:noFill/>
          <a:ln>
            <a:noFill/>
          </a:ln>
        </p:spPr>
      </p:pic>
      <p:pic>
        <p:nvPicPr>
          <p:cNvPr id="509" name="Google Shape;509;p56"/>
          <p:cNvPicPr preferRelativeResize="0"/>
          <p:nvPr/>
        </p:nvPicPr>
        <p:blipFill>
          <a:blip r:embed="rId4">
            <a:alphaModFix/>
          </a:blip>
          <a:stretch>
            <a:fillRect/>
          </a:stretch>
        </p:blipFill>
        <p:spPr>
          <a:xfrm>
            <a:off x="7589926" y="3396725"/>
            <a:ext cx="2551426" cy="2551426"/>
          </a:xfrm>
          <a:prstGeom prst="rect">
            <a:avLst/>
          </a:prstGeom>
          <a:noFill/>
          <a:ln>
            <a:noFill/>
          </a:ln>
        </p:spPr>
      </p:pic>
      <p:sp>
        <p:nvSpPr>
          <p:cNvPr id="9" name="Google Shape;858;p71">
            <a:extLst>
              <a:ext uri="{FF2B5EF4-FFF2-40B4-BE49-F238E27FC236}">
                <a16:creationId xmlns:a16="http://schemas.microsoft.com/office/drawing/2014/main" id="{AB73C694-2F5B-4947-BF18-9166E96CD505}"/>
              </a:ext>
            </a:extLst>
          </p:cNvPr>
          <p:cNvSpPr txBox="1">
            <a:spLocks noGrp="1"/>
          </p:cNvSpPr>
          <p:nvPr>
            <p:ph type="title"/>
          </p:nvPr>
        </p:nvSpPr>
        <p:spPr>
          <a:xfrm>
            <a:off x="1348740" y="1667622"/>
            <a:ext cx="7048499" cy="172910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latin typeface="Times New Roman" panose="02020603050405020304" pitchFamily="18" charset="0"/>
                <a:cs typeface="Times New Roman" panose="02020603050405020304" pitchFamily="18" charset="0"/>
              </a:rPr>
              <a:t>Cảm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quý</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thầy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cô</a:t>
            </a:r>
            <a:br>
              <a:rPr lang="en-US" dirty="0">
                <a:latin typeface="Times New Roman" panose="02020603050405020304" pitchFamily="18" charset="0"/>
                <a:cs typeface="Times New Roman" panose="02020603050405020304" pitchFamily="18" charset="0"/>
              </a:rPr>
            </a:b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lắng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nghe</a:t>
            </a: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17797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3" name="Google Shape;343;p42"/>
          <p:cNvSpPr/>
          <p:nvPr/>
        </p:nvSpPr>
        <p:spPr>
          <a:xfrm>
            <a:off x="8685659" y="4543080"/>
            <a:ext cx="209700" cy="209700"/>
          </a:xfrm>
          <a:prstGeom prst="diamond">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42"/>
          <p:cNvPicPr preferRelativeResize="0"/>
          <p:nvPr/>
        </p:nvPicPr>
        <p:blipFill>
          <a:blip r:embed="rId3">
            <a:alphaModFix/>
          </a:blip>
          <a:stretch>
            <a:fillRect/>
          </a:stretch>
        </p:blipFill>
        <p:spPr>
          <a:xfrm>
            <a:off x="-1195431" y="-1650515"/>
            <a:ext cx="2941151" cy="2941151"/>
          </a:xfrm>
          <a:prstGeom prst="rect">
            <a:avLst/>
          </a:prstGeom>
          <a:noFill/>
          <a:ln>
            <a:noFill/>
          </a:ln>
        </p:spPr>
      </p:pic>
      <p:pic>
        <p:nvPicPr>
          <p:cNvPr id="345" name="Google Shape;345;p42"/>
          <p:cNvPicPr preferRelativeResize="0"/>
          <p:nvPr/>
        </p:nvPicPr>
        <p:blipFill>
          <a:blip r:embed="rId4">
            <a:alphaModFix/>
          </a:blip>
          <a:stretch>
            <a:fillRect/>
          </a:stretch>
        </p:blipFill>
        <p:spPr>
          <a:xfrm>
            <a:off x="3097050" y="4322149"/>
            <a:ext cx="2228774" cy="2715451"/>
          </a:xfrm>
          <a:prstGeom prst="rect">
            <a:avLst/>
          </a:prstGeom>
          <a:noFill/>
          <a:ln>
            <a:noFill/>
          </a:ln>
        </p:spPr>
      </p:pic>
      <p:sp>
        <p:nvSpPr>
          <p:cNvPr id="12" name="Google Shape;350;p43">
            <a:extLst>
              <a:ext uri="{FF2B5EF4-FFF2-40B4-BE49-F238E27FC236}">
                <a16:creationId xmlns:a16="http://schemas.microsoft.com/office/drawing/2014/main" id="{F892D007-EAC1-40E7-B6F8-42301AC9E3FC}"/>
              </a:ext>
            </a:extLst>
          </p:cNvPr>
          <p:cNvSpPr txBox="1">
            <a:spLocks noGrp="1"/>
          </p:cNvSpPr>
          <p:nvPr>
            <p:ph type="title"/>
          </p:nvPr>
        </p:nvSpPr>
        <p:spPr>
          <a:xfrm>
            <a:off x="2287411" y="196275"/>
            <a:ext cx="4569177" cy="6486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500" dirty="0" err="1">
                <a:latin typeface="Times New Roman" panose="02020603050405020304" pitchFamily="18" charset="0"/>
                <a:cs typeface="Times New Roman" panose="02020603050405020304" pitchFamily="18" charset="0"/>
              </a:rPr>
              <a:t>Đặt</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Vấn</a:t>
            </a:r>
            <a:r>
              <a:rPr lang="en-US" sz="3500" dirty="0">
                <a:latin typeface="Times New Roman" panose="02020603050405020304" pitchFamily="18" charset="0"/>
                <a:cs typeface="Times New Roman" panose="02020603050405020304" pitchFamily="18" charset="0"/>
              </a:rPr>
              <a:t> </a:t>
            </a:r>
            <a:r>
              <a:rPr lang="en-US" sz="3500" dirty="0" err="1">
                <a:latin typeface="Times New Roman" panose="02020603050405020304" pitchFamily="18" charset="0"/>
                <a:cs typeface="Times New Roman" panose="02020603050405020304" pitchFamily="18" charset="0"/>
              </a:rPr>
              <a:t>Đề</a:t>
            </a:r>
            <a:endParaRPr sz="35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F1D4871-CAA4-5E49-B4C4-6A433394B3E5}"/>
              </a:ext>
            </a:extLst>
          </p:cNvPr>
          <p:cNvPicPr>
            <a:picLocks noChangeAspect="1"/>
          </p:cNvPicPr>
          <p:nvPr/>
        </p:nvPicPr>
        <p:blipFill>
          <a:blip r:embed="rId5"/>
          <a:stretch>
            <a:fillRect/>
          </a:stretch>
        </p:blipFill>
        <p:spPr>
          <a:xfrm>
            <a:off x="4873830" y="844971"/>
            <a:ext cx="3712076" cy="2030650"/>
          </a:xfrm>
          <a:prstGeom prst="rect">
            <a:avLst/>
          </a:prstGeom>
          <a:ln>
            <a:noFill/>
          </a:ln>
          <a:effectLst>
            <a:softEdge rad="112500"/>
          </a:effectLst>
        </p:spPr>
      </p:pic>
      <p:pic>
        <p:nvPicPr>
          <p:cNvPr id="7" name="Picture 6">
            <a:extLst>
              <a:ext uri="{FF2B5EF4-FFF2-40B4-BE49-F238E27FC236}">
                <a16:creationId xmlns:a16="http://schemas.microsoft.com/office/drawing/2014/main" id="{A002D044-8A41-FDE7-A51C-BCC6353C08D6}"/>
              </a:ext>
            </a:extLst>
          </p:cNvPr>
          <p:cNvPicPr>
            <a:picLocks noChangeAspect="1"/>
          </p:cNvPicPr>
          <p:nvPr/>
        </p:nvPicPr>
        <p:blipFill>
          <a:blip r:embed="rId6"/>
          <a:stretch>
            <a:fillRect/>
          </a:stretch>
        </p:blipFill>
        <p:spPr>
          <a:xfrm>
            <a:off x="619054" y="2916575"/>
            <a:ext cx="3651115" cy="2030650"/>
          </a:xfrm>
          <a:prstGeom prst="rect">
            <a:avLst/>
          </a:prstGeom>
          <a:ln>
            <a:noFill/>
          </a:ln>
          <a:effectLst>
            <a:softEdge rad="112500"/>
          </a:effectLst>
        </p:spPr>
      </p:pic>
      <p:pic>
        <p:nvPicPr>
          <p:cNvPr id="9" name="Picture 8">
            <a:extLst>
              <a:ext uri="{FF2B5EF4-FFF2-40B4-BE49-F238E27FC236}">
                <a16:creationId xmlns:a16="http://schemas.microsoft.com/office/drawing/2014/main" id="{6D1AD138-B460-EC65-8CDC-02BC223AAD35}"/>
              </a:ext>
            </a:extLst>
          </p:cNvPr>
          <p:cNvPicPr>
            <a:picLocks noChangeAspect="1"/>
          </p:cNvPicPr>
          <p:nvPr/>
        </p:nvPicPr>
        <p:blipFill>
          <a:blip r:embed="rId7"/>
          <a:srcRect r="9540" b="8535"/>
          <a:stretch/>
        </p:blipFill>
        <p:spPr>
          <a:xfrm>
            <a:off x="619055" y="844971"/>
            <a:ext cx="3651116" cy="2030650"/>
          </a:xfrm>
          <a:prstGeom prst="rect">
            <a:avLst/>
          </a:prstGeom>
          <a:ln>
            <a:noFill/>
          </a:ln>
          <a:effectLst>
            <a:softEdge rad="112500"/>
          </a:effectLst>
        </p:spPr>
      </p:pic>
      <p:pic>
        <p:nvPicPr>
          <p:cNvPr id="11" name="Picture 10">
            <a:extLst>
              <a:ext uri="{FF2B5EF4-FFF2-40B4-BE49-F238E27FC236}">
                <a16:creationId xmlns:a16="http://schemas.microsoft.com/office/drawing/2014/main" id="{BD0E80EF-AD66-5734-45FE-BC1286CF371C}"/>
              </a:ext>
            </a:extLst>
          </p:cNvPr>
          <p:cNvPicPr>
            <a:picLocks noChangeAspect="1"/>
          </p:cNvPicPr>
          <p:nvPr/>
        </p:nvPicPr>
        <p:blipFill>
          <a:blip r:embed="rId8"/>
          <a:srcRect r="5042"/>
          <a:stretch/>
        </p:blipFill>
        <p:spPr>
          <a:xfrm>
            <a:off x="4873831" y="2916575"/>
            <a:ext cx="3712076" cy="2030650"/>
          </a:xfrm>
          <a:prstGeom prst="rect">
            <a:avLst/>
          </a:prstGeom>
          <a:ln>
            <a:noFill/>
          </a:ln>
          <a:effectLst>
            <a:softEdge rad="112500"/>
          </a:effectLst>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out)">
                                      <p:cBhvr>
                                        <p:cTn id="7" dur="750"/>
                                        <p:tgtEl>
                                          <p:spTgt spid="9"/>
                                        </p:tgtEl>
                                      </p:cBhvr>
                                    </p:animEffect>
                                  </p:childTnLst>
                                </p:cTn>
                              </p:par>
                              <p:par>
                                <p:cTn id="8" presetID="6" presetClass="entr" presetSubtype="3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out)">
                                      <p:cBhvr>
                                        <p:cTn id="10" dur="750"/>
                                        <p:tgtEl>
                                          <p:spTgt spid="5"/>
                                        </p:tgtEl>
                                      </p:cBhvr>
                                    </p:animEffect>
                                  </p:childTnLst>
                                </p:cTn>
                              </p:par>
                              <p:par>
                                <p:cTn id="11" presetID="6" presetClass="entr" presetSubtype="32"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circle(out)">
                                      <p:cBhvr>
                                        <p:cTn id="13" dur="750"/>
                                        <p:tgtEl>
                                          <p:spTgt spid="7"/>
                                        </p:tgtEl>
                                      </p:cBhvr>
                                    </p:animEffect>
                                  </p:childTnLst>
                                </p:cTn>
                              </p:par>
                              <p:par>
                                <p:cTn id="14" presetID="6" presetClass="entr" presetSubtype="32"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out)">
                                      <p:cBhvr>
                                        <p:cTn id="16"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3"/>
          <p:cNvSpPr txBox="1">
            <a:spLocks noGrp="1"/>
          </p:cNvSpPr>
          <p:nvPr>
            <p:ph type="title"/>
          </p:nvPr>
        </p:nvSpPr>
        <p:spPr>
          <a:xfrm>
            <a:off x="719999" y="21426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Tiêu</a:t>
            </a:r>
            <a:endParaRPr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19877AEE-9457-4886-87B3-90DD4E48F6A3}"/>
              </a:ext>
            </a:extLst>
          </p:cNvPr>
          <p:cNvSpPr>
            <a:spLocks noGrp="1"/>
          </p:cNvSpPr>
          <p:nvPr>
            <p:ph type="subTitle" idx="2"/>
          </p:nvPr>
        </p:nvSpPr>
        <p:spPr>
          <a:xfrm>
            <a:off x="330966" y="1258353"/>
            <a:ext cx="8482067" cy="2626794"/>
          </a:xfrm>
        </p:spPr>
        <p:txBody>
          <a:bodyPr/>
          <a:lstStyle/>
          <a:p>
            <a:pPr marL="482600" indent="-342900">
              <a:buFont typeface="Wingdings" panose="05000000000000000000" pitchFamily="2" charset="2"/>
              <a:buChar char="v"/>
            </a:pPr>
            <a:r>
              <a:rPr lang="en-US" sz="2400" dirty="0">
                <a:solidFill>
                  <a:schemeClr val="bg1">
                    <a:lumMod val="10000"/>
                  </a:schemeClr>
                </a:solidFill>
                <a:latin typeface="Times New Roman" panose="02020603050405020304" pitchFamily="18" charset="0"/>
                <a:cs typeface="Times New Roman" panose="02020603050405020304" pitchFamily="18" charset="0"/>
              </a:rPr>
              <a:t>N</a:t>
            </a:r>
            <a:r>
              <a:rPr lang="vi-VN" sz="2400" dirty="0">
                <a:solidFill>
                  <a:schemeClr val="bg1">
                    <a:lumMod val="10000"/>
                  </a:schemeClr>
                </a:solidFill>
                <a:latin typeface="Times New Roman" panose="02020603050405020304" pitchFamily="18" charset="0"/>
                <a:cs typeface="Times New Roman" panose="02020603050405020304" pitchFamily="18" charset="0"/>
              </a:rPr>
              <a:t>âng cao hiệu quả quản lý xưởng</a:t>
            </a:r>
            <a:r>
              <a:rPr lang="en-US" sz="2400" dirty="0">
                <a:solidFill>
                  <a:schemeClr val="bg1">
                    <a:lumMod val="10000"/>
                  </a:schemeClr>
                </a:solidFill>
                <a:latin typeface="Times New Roman" panose="02020603050405020304" pitchFamily="18" charset="0"/>
                <a:cs typeface="Times New Roman" panose="02020603050405020304" pitchFamily="18" charset="0"/>
              </a:rPr>
              <a:t>.</a:t>
            </a:r>
          </a:p>
          <a:p>
            <a:pPr marL="482600" indent="-342900">
              <a:buFont typeface="Wingdings" panose="05000000000000000000" pitchFamily="2" charset="2"/>
              <a:buChar char="v"/>
            </a:pPr>
            <a:endParaRPr lang="en-US" sz="2400" dirty="0">
              <a:solidFill>
                <a:schemeClr val="bg1">
                  <a:lumMod val="10000"/>
                </a:schemeClr>
              </a:solidFill>
              <a:latin typeface="Times New Roman" panose="02020603050405020304" pitchFamily="18" charset="0"/>
              <a:cs typeface="Times New Roman" panose="02020603050405020304" pitchFamily="18" charset="0"/>
            </a:endParaRPr>
          </a:p>
          <a:p>
            <a:pPr marL="482600" indent="-342900">
              <a:buFont typeface="Wingdings" panose="05000000000000000000" pitchFamily="2" charset="2"/>
              <a:buChar char="v"/>
            </a:pPr>
            <a:r>
              <a:rPr lang="en-US" sz="2400" dirty="0">
                <a:solidFill>
                  <a:schemeClr val="bg1">
                    <a:lumMod val="10000"/>
                  </a:schemeClr>
                </a:solidFill>
                <a:latin typeface="Times New Roman" panose="02020603050405020304" pitchFamily="18" charset="0"/>
                <a:cs typeface="Times New Roman" panose="02020603050405020304" pitchFamily="18" charset="0"/>
              </a:rPr>
              <a:t>Đ</a:t>
            </a:r>
            <a:r>
              <a:rPr lang="vi-VN" sz="2400" dirty="0">
                <a:solidFill>
                  <a:schemeClr val="bg1">
                    <a:lumMod val="10000"/>
                  </a:schemeClr>
                </a:solidFill>
                <a:latin typeface="Times New Roman" panose="02020603050405020304" pitchFamily="18" charset="0"/>
                <a:cs typeface="Times New Roman" panose="02020603050405020304" pitchFamily="18" charset="0"/>
              </a:rPr>
              <a:t>ảm bảo</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vi-VN" sz="2400" dirty="0">
                <a:solidFill>
                  <a:schemeClr val="bg1">
                    <a:lumMod val="10000"/>
                  </a:schemeClr>
                </a:solidFill>
                <a:latin typeface="Times New Roman" panose="02020603050405020304" pitchFamily="18" charset="0"/>
                <a:cs typeface="Times New Roman" panose="02020603050405020304" pitchFamily="18" charset="0"/>
              </a:rPr>
              <a:t>điều kiện ổn định trong quá trình </a:t>
            </a:r>
            <a:r>
              <a:rPr lang="en-US" sz="2400" dirty="0" err="1">
                <a:solidFill>
                  <a:schemeClr val="bg1">
                    <a:lumMod val="10000"/>
                  </a:schemeClr>
                </a:solidFill>
                <a:latin typeface="Times New Roman" panose="02020603050405020304" pitchFamily="18" charset="0"/>
                <a:cs typeface="Times New Roman" panose="02020603050405020304" pitchFamily="18" charset="0"/>
              </a:rPr>
              <a:t>đóng</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gói</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sản</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xuất</a:t>
            </a:r>
            <a:r>
              <a:rPr lang="en-US" sz="2400" dirty="0">
                <a:solidFill>
                  <a:schemeClr val="bg1">
                    <a:lumMod val="10000"/>
                  </a:schemeClr>
                </a:solidFill>
                <a:latin typeface="Times New Roman" panose="02020603050405020304" pitchFamily="18" charset="0"/>
                <a:cs typeface="Times New Roman" panose="02020603050405020304" pitchFamily="18" charset="0"/>
              </a:rPr>
              <a:t>.</a:t>
            </a:r>
          </a:p>
          <a:p>
            <a:pPr marL="482600" indent="-342900">
              <a:buFont typeface="Wingdings" panose="05000000000000000000" pitchFamily="2" charset="2"/>
              <a:buChar char="v"/>
            </a:pPr>
            <a:endParaRPr lang="en-US" sz="2400" dirty="0">
              <a:solidFill>
                <a:schemeClr val="bg1">
                  <a:lumMod val="10000"/>
                </a:schemeClr>
              </a:solidFill>
              <a:latin typeface="Times New Roman" panose="02020603050405020304" pitchFamily="18" charset="0"/>
              <a:cs typeface="Times New Roman" panose="02020603050405020304" pitchFamily="18" charset="0"/>
            </a:endParaRPr>
          </a:p>
          <a:p>
            <a:pPr marL="482600" indent="-342900">
              <a:buFont typeface="Wingdings" panose="05000000000000000000" pitchFamily="2" charset="2"/>
              <a:buChar char="v"/>
            </a:pPr>
            <a:r>
              <a:rPr lang="en-US" sz="2400" dirty="0">
                <a:solidFill>
                  <a:schemeClr val="bg1">
                    <a:lumMod val="10000"/>
                  </a:schemeClr>
                </a:solidFill>
                <a:latin typeface="Times New Roman" panose="02020603050405020304" pitchFamily="18" charset="0"/>
                <a:cs typeface="Times New Roman" panose="02020603050405020304" pitchFamily="18" charset="0"/>
              </a:rPr>
              <a:t>C</a:t>
            </a:r>
            <a:r>
              <a:rPr lang="vi-VN" sz="2400" dirty="0">
                <a:solidFill>
                  <a:schemeClr val="bg1">
                    <a:lumMod val="10000"/>
                  </a:schemeClr>
                </a:solidFill>
                <a:latin typeface="Times New Roman" panose="02020603050405020304" pitchFamily="18" charset="0"/>
                <a:cs typeface="Times New Roman" panose="02020603050405020304" pitchFamily="18" charset="0"/>
              </a:rPr>
              <a:t>ung cấp giải pháp công nghệ tiên tiến giúp </a:t>
            </a:r>
            <a:r>
              <a:rPr lang="en-US" sz="2400" dirty="0" err="1">
                <a:solidFill>
                  <a:schemeClr val="bg1">
                    <a:lumMod val="10000"/>
                  </a:schemeClr>
                </a:solidFill>
                <a:latin typeface="Times New Roman" panose="02020603050405020304" pitchFamily="18" charset="0"/>
                <a:cs typeface="Times New Roman" panose="02020603050405020304" pitchFamily="18" charset="0"/>
              </a:rPr>
              <a:t>người</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lao</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en-US" sz="2400" dirty="0" err="1">
                <a:solidFill>
                  <a:schemeClr val="bg1">
                    <a:lumMod val="10000"/>
                  </a:schemeClr>
                </a:solidFill>
                <a:latin typeface="Times New Roman" panose="02020603050405020304" pitchFamily="18" charset="0"/>
                <a:cs typeface="Times New Roman" panose="02020603050405020304" pitchFamily="18" charset="0"/>
              </a:rPr>
              <a:t>động</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vi-VN" sz="2400" dirty="0">
                <a:solidFill>
                  <a:schemeClr val="bg1">
                    <a:lumMod val="10000"/>
                  </a:schemeClr>
                </a:solidFill>
                <a:latin typeface="Times New Roman" panose="02020603050405020304" pitchFamily="18" charset="0"/>
                <a:cs typeface="Times New Roman" panose="02020603050405020304" pitchFamily="18" charset="0"/>
              </a:rPr>
              <a:t>tiết</a:t>
            </a:r>
            <a:r>
              <a:rPr lang="en-US" sz="2400" dirty="0">
                <a:solidFill>
                  <a:schemeClr val="bg1">
                    <a:lumMod val="10000"/>
                  </a:schemeClr>
                </a:solidFill>
                <a:latin typeface="Times New Roman" panose="02020603050405020304" pitchFamily="18" charset="0"/>
                <a:cs typeface="Times New Roman" panose="02020603050405020304" pitchFamily="18" charset="0"/>
              </a:rPr>
              <a:t> </a:t>
            </a:r>
            <a:r>
              <a:rPr lang="vi-VN" sz="2400" dirty="0">
                <a:solidFill>
                  <a:schemeClr val="bg1">
                    <a:lumMod val="10000"/>
                  </a:schemeClr>
                </a:solidFill>
                <a:latin typeface="Times New Roman" panose="02020603050405020304" pitchFamily="18" charset="0"/>
                <a:cs typeface="Times New Roman" panose="02020603050405020304" pitchFamily="18" charset="0"/>
              </a:rPr>
              <a:t>kiệm thời gian và công sức.</a:t>
            </a: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8"/>
          <p:cNvSpPr/>
          <p:nvPr/>
        </p:nvSpPr>
        <p:spPr>
          <a:xfrm>
            <a:off x="4090050" y="994751"/>
            <a:ext cx="963900" cy="9639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8"/>
          <p:cNvSpPr txBox="1">
            <a:spLocks noGrp="1"/>
          </p:cNvSpPr>
          <p:nvPr>
            <p:ph type="title"/>
          </p:nvPr>
        </p:nvSpPr>
        <p:spPr>
          <a:xfrm>
            <a:off x="2613450" y="1950825"/>
            <a:ext cx="3917100" cy="1559700"/>
          </a:xfrm>
          <a:prstGeom prst="rect">
            <a:avLst/>
          </a:prstGeom>
        </p:spPr>
        <p:txBody>
          <a:bodyPr spcFirstLastPara="1" wrap="square" lIns="91425" tIns="91425" rIns="91425" bIns="91425" anchor="b" anchorCtr="0">
            <a:noAutofit/>
          </a:bodyPr>
          <a:lstStyle/>
          <a:p>
            <a:pPr lvl="0"/>
            <a:r>
              <a:rPr lang="en-US" sz="4800" dirty="0">
                <a:latin typeface="Times New Roman" panose="02020603050405020304" pitchFamily="18" charset="0"/>
                <a:cs typeface="Times New Roman" panose="02020603050405020304" pitchFamily="18" charset="0"/>
              </a:rPr>
              <a:t>NỘI DUNG THỰC HIỆN</a:t>
            </a:r>
          </a:p>
        </p:txBody>
      </p:sp>
      <p:sp>
        <p:nvSpPr>
          <p:cNvPr id="415" name="Google Shape;415;p48"/>
          <p:cNvSpPr txBox="1">
            <a:spLocks noGrp="1"/>
          </p:cNvSpPr>
          <p:nvPr>
            <p:ph type="title" idx="2"/>
          </p:nvPr>
        </p:nvSpPr>
        <p:spPr>
          <a:xfrm>
            <a:off x="4075500" y="1009418"/>
            <a:ext cx="993000" cy="91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17" name="Google Shape;417;p48"/>
          <p:cNvSpPr/>
          <p:nvPr/>
        </p:nvSpPr>
        <p:spPr>
          <a:xfrm>
            <a:off x="2984950" y="687250"/>
            <a:ext cx="209700" cy="209700"/>
          </a:xfrm>
          <a:prstGeom prst="diamond">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49"/>
          <p:cNvSpPr txBox="1">
            <a:spLocks noGrp="1"/>
          </p:cNvSpPr>
          <p:nvPr>
            <p:ph type="title"/>
          </p:nvPr>
        </p:nvSpPr>
        <p:spPr>
          <a:xfrm>
            <a:off x="720000" y="260727"/>
            <a:ext cx="7704000" cy="572700"/>
          </a:xfrm>
          <a:prstGeom prst="rect">
            <a:avLst/>
          </a:prstGeom>
        </p:spPr>
        <p:txBody>
          <a:bodyPr spcFirstLastPara="1" wrap="square" lIns="91425" tIns="91425" rIns="91425" bIns="91425" anchor="t" anchorCtr="0">
            <a:noAutofit/>
          </a:bodyPr>
          <a:lstStyle/>
          <a:p>
            <a:pPr lvl="1" algn="ctr"/>
            <a:r>
              <a:rPr lang="en-US" sz="3600" dirty="0" err="1">
                <a:latin typeface="Times New Roman" panose="02020603050405020304" pitchFamily="18" charset="0"/>
                <a:cs typeface="Times New Roman" panose="02020603050405020304" pitchFamily="18" charset="0"/>
              </a:rPr>
              <a:t>Đặc</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Tả</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Hệ</a:t>
            </a:r>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Thống</a:t>
            </a:r>
            <a:endParaRPr lang="en-US" sz="3600" dirty="0">
              <a:latin typeface="Times New Roman" panose="02020603050405020304" pitchFamily="18" charset="0"/>
              <a:cs typeface="Times New Roman" panose="02020603050405020304" pitchFamily="18" charset="0"/>
            </a:endParaRPr>
          </a:p>
        </p:txBody>
      </p:sp>
      <p:pic>
        <p:nvPicPr>
          <p:cNvPr id="431" name="Google Shape;431;p49"/>
          <p:cNvPicPr preferRelativeResize="0"/>
          <p:nvPr/>
        </p:nvPicPr>
        <p:blipFill>
          <a:blip r:embed="rId3">
            <a:alphaModFix/>
          </a:blip>
          <a:stretch>
            <a:fillRect/>
          </a:stretch>
        </p:blipFill>
        <p:spPr>
          <a:xfrm flipH="1">
            <a:off x="7668576" y="3574875"/>
            <a:ext cx="2309799" cy="2309799"/>
          </a:xfrm>
          <a:prstGeom prst="rect">
            <a:avLst/>
          </a:prstGeom>
          <a:noFill/>
          <a:ln>
            <a:noFill/>
          </a:ln>
        </p:spPr>
      </p:pic>
      <p:sp>
        <p:nvSpPr>
          <p:cNvPr id="28" name="Google Shape;422;p49">
            <a:extLst>
              <a:ext uri="{FF2B5EF4-FFF2-40B4-BE49-F238E27FC236}">
                <a16:creationId xmlns:a16="http://schemas.microsoft.com/office/drawing/2014/main" id="{9454C59B-CEB0-4C24-A7AC-AF2126FB4BD0}"/>
              </a:ext>
            </a:extLst>
          </p:cNvPr>
          <p:cNvSpPr txBox="1">
            <a:spLocks/>
          </p:cNvSpPr>
          <p:nvPr/>
        </p:nvSpPr>
        <p:spPr>
          <a:xfrm>
            <a:off x="720000" y="833427"/>
            <a:ext cx="7976005" cy="38909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T Sans Caption"/>
              <a:buNone/>
              <a:defRPr sz="3500" b="1" i="0" u="none" strike="noStrike" cap="none">
                <a:solidFill>
                  <a:schemeClr val="dk1"/>
                </a:solidFill>
                <a:latin typeface="PT Sans Caption"/>
                <a:ea typeface="PT Sans Caption"/>
                <a:cs typeface="PT Sans Caption"/>
                <a:sym typeface="PT Sans Caption"/>
              </a:defRPr>
            </a:lvl1pPr>
            <a:lvl2pPr marR="0" lvl="1" algn="l" rtl="0">
              <a:lnSpc>
                <a:spcPct val="100000"/>
              </a:lnSpc>
              <a:spcBef>
                <a:spcPts val="0"/>
              </a:spcBef>
              <a:spcAft>
                <a:spcPts val="0"/>
              </a:spcAft>
              <a:buClr>
                <a:schemeClr val="dk1"/>
              </a:buClr>
              <a:buSzPts val="3500"/>
              <a:buFont typeface="PT Sans Caption"/>
              <a:buNone/>
              <a:defRPr sz="3500" b="1" i="0" u="none" strike="noStrike" cap="none">
                <a:solidFill>
                  <a:schemeClr val="dk1"/>
                </a:solidFill>
                <a:latin typeface="PT Sans Caption"/>
                <a:ea typeface="PT Sans Caption"/>
                <a:cs typeface="PT Sans Caption"/>
                <a:sym typeface="PT Sans Caption"/>
              </a:defRPr>
            </a:lvl2pPr>
            <a:lvl3pPr marR="0" lvl="2" algn="l" rtl="0">
              <a:lnSpc>
                <a:spcPct val="100000"/>
              </a:lnSpc>
              <a:spcBef>
                <a:spcPts val="0"/>
              </a:spcBef>
              <a:spcAft>
                <a:spcPts val="0"/>
              </a:spcAft>
              <a:buClr>
                <a:schemeClr val="dk1"/>
              </a:buClr>
              <a:buSzPts val="3500"/>
              <a:buFont typeface="PT Sans Caption"/>
              <a:buNone/>
              <a:defRPr sz="3500" b="1" i="0" u="none" strike="noStrike" cap="none">
                <a:solidFill>
                  <a:schemeClr val="dk1"/>
                </a:solidFill>
                <a:latin typeface="PT Sans Caption"/>
                <a:ea typeface="PT Sans Caption"/>
                <a:cs typeface="PT Sans Caption"/>
                <a:sym typeface="PT Sans Caption"/>
              </a:defRPr>
            </a:lvl3pPr>
            <a:lvl4pPr marR="0" lvl="3" algn="l" rtl="0">
              <a:lnSpc>
                <a:spcPct val="100000"/>
              </a:lnSpc>
              <a:spcBef>
                <a:spcPts val="0"/>
              </a:spcBef>
              <a:spcAft>
                <a:spcPts val="0"/>
              </a:spcAft>
              <a:buClr>
                <a:schemeClr val="dk1"/>
              </a:buClr>
              <a:buSzPts val="3500"/>
              <a:buFont typeface="PT Sans Caption"/>
              <a:buNone/>
              <a:defRPr sz="3500" b="1" i="0" u="none" strike="noStrike" cap="none">
                <a:solidFill>
                  <a:schemeClr val="dk1"/>
                </a:solidFill>
                <a:latin typeface="PT Sans Caption"/>
                <a:ea typeface="PT Sans Caption"/>
                <a:cs typeface="PT Sans Caption"/>
                <a:sym typeface="PT Sans Caption"/>
              </a:defRPr>
            </a:lvl4pPr>
            <a:lvl5pPr marR="0" lvl="4" algn="l" rtl="0">
              <a:lnSpc>
                <a:spcPct val="100000"/>
              </a:lnSpc>
              <a:spcBef>
                <a:spcPts val="0"/>
              </a:spcBef>
              <a:spcAft>
                <a:spcPts val="0"/>
              </a:spcAft>
              <a:buClr>
                <a:schemeClr val="dk1"/>
              </a:buClr>
              <a:buSzPts val="3500"/>
              <a:buFont typeface="PT Sans Caption"/>
              <a:buNone/>
              <a:defRPr sz="3500" b="1" i="0" u="none" strike="noStrike" cap="none">
                <a:solidFill>
                  <a:schemeClr val="dk1"/>
                </a:solidFill>
                <a:latin typeface="PT Sans Caption"/>
                <a:ea typeface="PT Sans Caption"/>
                <a:cs typeface="PT Sans Caption"/>
                <a:sym typeface="PT Sans Caption"/>
              </a:defRPr>
            </a:lvl5pPr>
            <a:lvl6pPr marR="0" lvl="5" algn="l" rtl="0">
              <a:lnSpc>
                <a:spcPct val="100000"/>
              </a:lnSpc>
              <a:spcBef>
                <a:spcPts val="0"/>
              </a:spcBef>
              <a:spcAft>
                <a:spcPts val="0"/>
              </a:spcAft>
              <a:buClr>
                <a:schemeClr val="dk1"/>
              </a:buClr>
              <a:buSzPts val="3500"/>
              <a:buFont typeface="PT Sans Caption"/>
              <a:buNone/>
              <a:defRPr sz="3500" b="1" i="0" u="none" strike="noStrike" cap="none">
                <a:solidFill>
                  <a:schemeClr val="dk1"/>
                </a:solidFill>
                <a:latin typeface="PT Sans Caption"/>
                <a:ea typeface="PT Sans Caption"/>
                <a:cs typeface="PT Sans Caption"/>
                <a:sym typeface="PT Sans Caption"/>
              </a:defRPr>
            </a:lvl6pPr>
            <a:lvl7pPr marR="0" lvl="6" algn="l" rtl="0">
              <a:lnSpc>
                <a:spcPct val="100000"/>
              </a:lnSpc>
              <a:spcBef>
                <a:spcPts val="0"/>
              </a:spcBef>
              <a:spcAft>
                <a:spcPts val="0"/>
              </a:spcAft>
              <a:buClr>
                <a:schemeClr val="dk1"/>
              </a:buClr>
              <a:buSzPts val="3500"/>
              <a:buFont typeface="PT Sans Caption"/>
              <a:buNone/>
              <a:defRPr sz="3500" b="1" i="0" u="none" strike="noStrike" cap="none">
                <a:solidFill>
                  <a:schemeClr val="dk1"/>
                </a:solidFill>
                <a:latin typeface="PT Sans Caption"/>
                <a:ea typeface="PT Sans Caption"/>
                <a:cs typeface="PT Sans Caption"/>
                <a:sym typeface="PT Sans Caption"/>
              </a:defRPr>
            </a:lvl7pPr>
            <a:lvl8pPr marR="0" lvl="7" algn="l" rtl="0">
              <a:lnSpc>
                <a:spcPct val="100000"/>
              </a:lnSpc>
              <a:spcBef>
                <a:spcPts val="0"/>
              </a:spcBef>
              <a:spcAft>
                <a:spcPts val="0"/>
              </a:spcAft>
              <a:buClr>
                <a:schemeClr val="dk1"/>
              </a:buClr>
              <a:buSzPts val="3500"/>
              <a:buFont typeface="PT Sans Caption"/>
              <a:buNone/>
              <a:defRPr sz="3500" b="1" i="0" u="none" strike="noStrike" cap="none">
                <a:solidFill>
                  <a:schemeClr val="dk1"/>
                </a:solidFill>
                <a:latin typeface="PT Sans Caption"/>
                <a:ea typeface="PT Sans Caption"/>
                <a:cs typeface="PT Sans Caption"/>
                <a:sym typeface="PT Sans Caption"/>
              </a:defRPr>
            </a:lvl8pPr>
            <a:lvl9pPr marR="0" lvl="8" algn="l" rtl="0">
              <a:lnSpc>
                <a:spcPct val="100000"/>
              </a:lnSpc>
              <a:spcBef>
                <a:spcPts val="0"/>
              </a:spcBef>
              <a:spcAft>
                <a:spcPts val="0"/>
              </a:spcAft>
              <a:buClr>
                <a:schemeClr val="dk1"/>
              </a:buClr>
              <a:buSzPts val="3500"/>
              <a:buFont typeface="PT Sans Caption"/>
              <a:buNone/>
              <a:defRPr sz="3500" b="1" i="0" u="none" strike="noStrike" cap="none">
                <a:solidFill>
                  <a:schemeClr val="dk1"/>
                </a:solidFill>
                <a:latin typeface="PT Sans Caption"/>
                <a:ea typeface="PT Sans Caption"/>
                <a:cs typeface="PT Sans Caption"/>
                <a:sym typeface="PT Sans Caption"/>
              </a:defRPr>
            </a:lvl9pPr>
          </a:lstStyle>
          <a:p>
            <a:pPr lvl="1">
              <a:lnSpc>
                <a:spcPct val="150000"/>
              </a:lnSpc>
            </a:pPr>
            <a:r>
              <a:rPr lang="en-US" sz="1600" dirty="0" err="1">
                <a:latin typeface="Times New Roman" panose="02020603050405020304" pitchFamily="18" charset="0"/>
                <a:cs typeface="Times New Roman" panose="02020603050405020304" pitchFamily="18" charset="0"/>
              </a:rPr>
              <a:t>Hệ</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thống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điều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khiển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và</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giám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sát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xưởng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đóng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gói</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bún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khô</a:t>
            </a:r>
            <a:r>
              <a:rPr lang="en-US" sz="1600" dirty="0">
                <a:latin typeface="Times New Roman" panose="02020603050405020304" pitchFamily="18" charset="0"/>
                <a:cs typeface="Times New Roman" panose="02020603050405020304" pitchFamily="18" charset="0"/>
              </a:rPr>
              <a:t> bao </a:t>
            </a:r>
            <a:r>
              <a:rPr lang="en-US" sz="1600" dirty="0" err="1">
                <a:latin typeface="Times New Roman" panose="02020603050405020304" pitchFamily="18" charset="0"/>
                <a:cs typeface="Times New Roman" panose="02020603050405020304" pitchFamily="18" charset="0"/>
              </a:rPr>
              <a:t>gồm</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các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chức</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năng</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sau</a:t>
            </a:r>
            <a:r>
              <a:rPr lang="en-US" sz="1600" dirty="0">
                <a:latin typeface="Times New Roman" panose="02020603050405020304" pitchFamily="18" charset="0"/>
                <a:cs typeface="Times New Roman" panose="02020603050405020304" pitchFamily="18" charset="0"/>
              </a:rPr>
              <a:t>:</a:t>
            </a:r>
          </a:p>
          <a:p>
            <a:pPr lvl="0" algn="l">
              <a:lnSpc>
                <a:spcPct val="150000"/>
              </a:lnSpc>
            </a:pP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Thực</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hiện</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việc</a:t>
            </a:r>
            <a:r>
              <a:rPr lang="en-US" sz="1800" b="0" dirty="0">
                <a:latin typeface="Times New Roman" panose="02020603050405020304" pitchFamily="18" charset="0"/>
                <a:cs typeface="Times New Roman" panose="02020603050405020304" pitchFamily="18" charset="0"/>
              </a:rPr>
              <a:t> g</a:t>
            </a:r>
            <a:r>
              <a:rPr lang="vi-VN" sz="1800" b="0" dirty="0">
                <a:latin typeface="Times New Roman" panose="02020603050405020304" pitchFamily="18" charset="0"/>
                <a:cs typeface="Times New Roman" panose="02020603050405020304" pitchFamily="18" charset="0"/>
              </a:rPr>
              <a:t>iám sát các chỉ số môi trường: nhiệt độ, độ ẩm, chất lượng không khí, cảnh báo cháy.</a:t>
            </a:r>
            <a:endParaRPr lang="en-US" sz="1800" b="0" dirty="0">
              <a:latin typeface="Times New Roman" panose="02020603050405020304" pitchFamily="18" charset="0"/>
              <a:cs typeface="Times New Roman" panose="02020603050405020304" pitchFamily="18" charset="0"/>
            </a:endParaRPr>
          </a:p>
          <a:p>
            <a:pPr lvl="0" algn="l">
              <a:lnSpc>
                <a:spcPct val="150000"/>
              </a:lnSpc>
            </a:pP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Sử</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dụng</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công</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nghệ</a:t>
            </a:r>
            <a:r>
              <a:rPr lang="en-US" sz="1800" b="0" dirty="0">
                <a:latin typeface="Times New Roman" panose="02020603050405020304" pitchFamily="18" charset="0"/>
                <a:cs typeface="Times New Roman" panose="02020603050405020304" pitchFamily="18" charset="0"/>
              </a:rPr>
              <a:t> LoRa </a:t>
            </a:r>
            <a:r>
              <a:rPr lang="en-US" sz="1800" b="0" dirty="0" err="1">
                <a:latin typeface="Times New Roman" panose="02020603050405020304" pitchFamily="18" charset="0"/>
                <a:cs typeface="Times New Roman" panose="02020603050405020304" pitchFamily="18" charset="0"/>
              </a:rPr>
              <a:t>để</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giao</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tiếp</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giữa</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các</a:t>
            </a:r>
            <a:r>
              <a:rPr lang="en-US" sz="1800" b="0" dirty="0">
                <a:latin typeface="Times New Roman" panose="02020603050405020304" pitchFamily="18" charset="0"/>
                <a:cs typeface="Times New Roman" panose="02020603050405020304" pitchFamily="18" charset="0"/>
              </a:rPr>
              <a:t> node </a:t>
            </a:r>
            <a:r>
              <a:rPr lang="en-US" sz="1800" b="0" dirty="0" err="1">
                <a:latin typeface="Times New Roman" panose="02020603050405020304" pitchFamily="18" charset="0"/>
                <a:cs typeface="Times New Roman" panose="02020603050405020304" pitchFamily="18" charset="0"/>
              </a:rPr>
              <a:t>và</a:t>
            </a:r>
            <a:r>
              <a:rPr lang="en-US" sz="1800" b="0" dirty="0">
                <a:latin typeface="Times New Roman" panose="02020603050405020304" pitchFamily="18" charset="0"/>
                <a:cs typeface="Times New Roman" panose="02020603050405020304" pitchFamily="18" charset="0"/>
              </a:rPr>
              <a:t> gateway.</a:t>
            </a:r>
          </a:p>
          <a:p>
            <a:pPr algn="l">
              <a:lnSpc>
                <a:spcPct val="150000"/>
              </a:lnSpc>
            </a:pP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Điều</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khiển</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bật</a:t>
            </a:r>
            <a:r>
              <a:rPr lang="en-US" sz="1800" b="0" dirty="0">
                <a:latin typeface="Times New Roman" panose="02020603050405020304" pitchFamily="18" charset="0"/>
                <a:cs typeface="Times New Roman" panose="02020603050405020304" pitchFamily="18" charset="0"/>
              </a:rPr>
              <a:t>/</a:t>
            </a:r>
            <a:r>
              <a:rPr lang="en-US" sz="1800" b="0" dirty="0" err="1">
                <a:latin typeface="Times New Roman" panose="02020603050405020304" pitchFamily="18" charset="0"/>
                <a:cs typeface="Times New Roman" panose="02020603050405020304" pitchFamily="18" charset="0"/>
              </a:rPr>
              <a:t>tắt</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thiết</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bị</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và</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hiển</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thị</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thông</a:t>
            </a:r>
            <a:r>
              <a:rPr lang="en-US" sz="1800" b="0" dirty="0">
                <a:latin typeface="Times New Roman" panose="02020603050405020304" pitchFamily="18" charset="0"/>
                <a:cs typeface="Times New Roman" panose="02020603050405020304" pitchFamily="18" charset="0"/>
              </a:rPr>
              <a:t> tin qua </a:t>
            </a:r>
            <a:r>
              <a:rPr lang="en-US" sz="1800" b="0" dirty="0" err="1">
                <a:latin typeface="Times New Roman" panose="02020603050405020304" pitchFamily="18" charset="0"/>
                <a:cs typeface="Times New Roman" panose="02020603050405020304" pitchFamily="18" charset="0"/>
              </a:rPr>
              <a:t>màn</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hình</a:t>
            </a:r>
            <a:r>
              <a:rPr lang="en-US" sz="1800" b="0" dirty="0">
                <a:latin typeface="Times New Roman" panose="02020603050405020304" pitchFamily="18" charset="0"/>
                <a:cs typeface="Times New Roman" panose="02020603050405020304" pitchFamily="18" charset="0"/>
              </a:rPr>
              <a:t> LCD.</a:t>
            </a:r>
          </a:p>
          <a:p>
            <a:pPr algn="l">
              <a:lnSpc>
                <a:spcPct val="150000"/>
              </a:lnSpc>
            </a:pPr>
            <a:r>
              <a:rPr lang="en-US" sz="1800" b="0" dirty="0">
                <a:latin typeface="Times New Roman" panose="02020603050405020304" pitchFamily="18" charset="0"/>
                <a:cs typeface="Times New Roman" panose="02020603050405020304" pitchFamily="18" charset="0"/>
              </a:rPr>
              <a:t>- Gateway </a:t>
            </a:r>
            <a:r>
              <a:rPr lang="en-US" sz="1800" b="0" dirty="0" err="1">
                <a:latin typeface="Times New Roman" panose="02020603050405020304" pitchFamily="18" charset="0"/>
                <a:cs typeface="Times New Roman" panose="02020603050405020304" pitchFamily="18" charset="0"/>
              </a:rPr>
              <a:t>hỗ</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trợ</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cập</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nhật</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phần</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mềm</a:t>
            </a:r>
            <a:r>
              <a:rPr lang="en-US" sz="1800" b="0" dirty="0">
                <a:latin typeface="Times New Roman" panose="02020603050405020304" pitchFamily="18" charset="0"/>
                <a:cs typeface="Times New Roman" panose="02020603050405020304" pitchFamily="18" charset="0"/>
              </a:rPr>
              <a:t> OTA (Over-the-Air).</a:t>
            </a:r>
          </a:p>
          <a:p>
            <a:pPr algn="l">
              <a:lnSpc>
                <a:spcPct val="150000"/>
              </a:lnSpc>
            </a:pPr>
            <a:r>
              <a:rPr lang="en-US" sz="1800" b="0" dirty="0">
                <a:latin typeface="Times New Roman" panose="02020603050405020304" pitchFamily="18" charset="0"/>
                <a:cs typeface="Times New Roman" panose="02020603050405020304" pitchFamily="18" charset="0"/>
              </a:rPr>
              <a:t>- Quan </a:t>
            </a:r>
            <a:r>
              <a:rPr lang="en-US" sz="1800" b="0" dirty="0" err="1">
                <a:latin typeface="Times New Roman" panose="02020603050405020304" pitchFamily="18" charset="0"/>
                <a:cs typeface="Times New Roman" panose="02020603050405020304" pitchFamily="18" charset="0"/>
              </a:rPr>
              <a:t>sát</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thông</a:t>
            </a:r>
            <a:r>
              <a:rPr lang="en-US" sz="1800" b="0" dirty="0">
                <a:latin typeface="Times New Roman" panose="02020603050405020304" pitchFamily="18" charset="0"/>
                <a:cs typeface="Times New Roman" panose="02020603050405020304" pitchFamily="18" charset="0"/>
              </a:rPr>
              <a:t> tin </a:t>
            </a:r>
            <a:r>
              <a:rPr lang="en-US" sz="1800" b="0" dirty="0" err="1">
                <a:latin typeface="Times New Roman" panose="02020603050405020304" pitchFamily="18" charset="0"/>
                <a:cs typeface="Times New Roman" panose="02020603050405020304" pitchFamily="18" charset="0"/>
              </a:rPr>
              <a:t>và</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điều</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khiển</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thiết</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bị</a:t>
            </a:r>
            <a:r>
              <a:rPr lang="en-US" sz="1800" b="0" dirty="0">
                <a:latin typeface="Times New Roman" panose="02020603050405020304" pitchFamily="18" charset="0"/>
                <a:cs typeface="Times New Roman" panose="02020603050405020304" pitchFamily="18" charset="0"/>
              </a:rPr>
              <a:t> </a:t>
            </a:r>
            <a:r>
              <a:rPr lang="en-US" sz="1800" b="0" dirty="0" err="1">
                <a:latin typeface="Times New Roman" panose="02020603050405020304" pitchFamily="18" charset="0"/>
                <a:cs typeface="Times New Roman" panose="02020603050405020304" pitchFamily="18" charset="0"/>
              </a:rPr>
              <a:t>từ</a:t>
            </a:r>
            <a:r>
              <a:rPr lang="en-US" sz="1800" b="0" dirty="0">
                <a:latin typeface="Times New Roman" panose="02020603050405020304" pitchFamily="18" charset="0"/>
                <a:cs typeface="Times New Roman" panose="02020603050405020304" pitchFamily="18" charset="0"/>
              </a:rPr>
              <a:t> xa </a:t>
            </a:r>
            <a:r>
              <a:rPr lang="en-US" sz="1800" b="0" dirty="0" err="1">
                <a:latin typeface="Times New Roman" panose="02020603050405020304" pitchFamily="18" charset="0"/>
                <a:cs typeface="Times New Roman" panose="02020603050405020304" pitchFamily="18" charset="0"/>
              </a:rPr>
              <a:t>thông</a:t>
            </a:r>
            <a:r>
              <a:rPr lang="en-US" sz="1800" b="0" dirty="0">
                <a:latin typeface="Times New Roman" panose="02020603050405020304" pitchFamily="18" charset="0"/>
                <a:cs typeface="Times New Roman" panose="02020603050405020304" pitchFamily="18" charset="0"/>
              </a:rPr>
              <a:t> qua website.</a:t>
            </a:r>
          </a:p>
          <a:p>
            <a:pPr lvl="1">
              <a:lnSpc>
                <a:spcPct val="150000"/>
              </a:lnSpc>
            </a:pPr>
            <a:r>
              <a:rPr lang="en-US" sz="1800" b="0" dirty="0">
                <a:latin typeface="Times New Roman" panose="02020603050405020304" pitchFamily="18" charset="0"/>
                <a:cs typeface="Times New Roman" panose="02020603050405020304" pitchFamily="18" charset="0"/>
              </a:rPr>
              <a:t>- </a:t>
            </a:r>
            <a:r>
              <a:rPr lang="vi-VN" sz="1800" b="0" dirty="0">
                <a:latin typeface="Times New Roman" panose="02020603050405020304" pitchFamily="18" charset="0"/>
                <a:cs typeface="Times New Roman" panose="02020603050405020304" pitchFamily="18" charset="0"/>
              </a:rPr>
              <a:t>Cảnh báo ngưỡng đo và lưu trữ dữ liệu sự kiện.</a:t>
            </a:r>
            <a:endParaRPr lang="en-US" sz="1800" b="0" dirty="0">
              <a:latin typeface="Times New Roman" panose="02020603050405020304" pitchFamily="18" charset="0"/>
              <a:cs typeface="Times New Roman" panose="02020603050405020304" pitchFamily="18" charset="0"/>
            </a:endParaRPr>
          </a:p>
          <a:p>
            <a:pPr lvl="1">
              <a:lnSpc>
                <a:spcPct val="150000"/>
              </a:lnSpc>
            </a:pPr>
            <a:r>
              <a:rPr lang="en-US" sz="1800" b="0" dirty="0">
                <a:latin typeface="Times New Roman" panose="02020603050405020304" pitchFamily="18" charset="0"/>
                <a:cs typeface="Times New Roman" panose="02020603050405020304" pitchFamily="18" charset="0"/>
              </a:rPr>
              <a:t>- </a:t>
            </a:r>
            <a:r>
              <a:rPr lang="vi-VN" sz="1800" b="0" dirty="0">
                <a:latin typeface="Times New Roman" panose="02020603050405020304" pitchFamily="18" charset="0"/>
                <a:cs typeface="Times New Roman" panose="02020603050405020304" pitchFamily="18" charset="0"/>
              </a:rPr>
              <a:t>Hỗ trợ tương tác trực quan, không cần truy cập thủ công vào cơ sở dữ liệu.</a:t>
            </a:r>
            <a:endParaRPr lang="en-US" sz="14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8" name="Google Shape;438;p50"/>
          <p:cNvSpPr txBox="1">
            <a:spLocks noGrp="1"/>
          </p:cNvSpPr>
          <p:nvPr>
            <p:ph type="title"/>
          </p:nvPr>
        </p:nvSpPr>
        <p:spPr>
          <a:xfrm>
            <a:off x="720000" y="16155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Times New Roman" panose="02020603050405020304" pitchFamily="18" charset="0"/>
                <a:cs typeface="Times New Roman" panose="02020603050405020304" pitchFamily="18" charset="0"/>
              </a:rPr>
              <a:t>Sơ Đồ Khối Hệ Thống</a:t>
            </a:r>
          </a:p>
        </p:txBody>
      </p:sp>
      <p:pic>
        <p:nvPicPr>
          <p:cNvPr id="449" name="Google Shape;449;p50"/>
          <p:cNvPicPr preferRelativeResize="0"/>
          <p:nvPr/>
        </p:nvPicPr>
        <p:blipFill>
          <a:blip r:embed="rId3">
            <a:alphaModFix/>
          </a:blip>
          <a:stretch>
            <a:fillRect/>
          </a:stretch>
        </p:blipFill>
        <p:spPr>
          <a:xfrm>
            <a:off x="-1591411" y="3837184"/>
            <a:ext cx="3231035" cy="3231031"/>
          </a:xfrm>
          <a:prstGeom prst="rect">
            <a:avLst/>
          </a:prstGeom>
          <a:noFill/>
          <a:ln>
            <a:noFill/>
          </a:ln>
        </p:spPr>
      </p:pic>
      <p:pic>
        <p:nvPicPr>
          <p:cNvPr id="3" name="Picture 2">
            <a:extLst>
              <a:ext uri="{FF2B5EF4-FFF2-40B4-BE49-F238E27FC236}">
                <a16:creationId xmlns:a16="http://schemas.microsoft.com/office/drawing/2014/main" id="{79FF8810-469D-7261-F948-418CAFEC1433}"/>
              </a:ext>
            </a:extLst>
          </p:cNvPr>
          <p:cNvPicPr>
            <a:picLocks noChangeAspect="1"/>
          </p:cNvPicPr>
          <p:nvPr/>
        </p:nvPicPr>
        <p:blipFill>
          <a:blip r:embed="rId4"/>
          <a:stretch>
            <a:fillRect/>
          </a:stretch>
        </p:blipFill>
        <p:spPr>
          <a:xfrm>
            <a:off x="1621773" y="874986"/>
            <a:ext cx="5900453" cy="410695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7" name="Google Shape;457;p51"/>
          <p:cNvPicPr preferRelativeResize="0"/>
          <p:nvPr/>
        </p:nvPicPr>
        <p:blipFill>
          <a:blip r:embed="rId3">
            <a:alphaModFix/>
          </a:blip>
          <a:stretch>
            <a:fillRect/>
          </a:stretch>
        </p:blipFill>
        <p:spPr>
          <a:xfrm>
            <a:off x="-56279" y="-1144600"/>
            <a:ext cx="2511451" cy="3059850"/>
          </a:xfrm>
          <a:prstGeom prst="rect">
            <a:avLst/>
          </a:prstGeom>
          <a:noFill/>
          <a:ln>
            <a:noFill/>
          </a:ln>
        </p:spPr>
      </p:pic>
      <p:pic>
        <p:nvPicPr>
          <p:cNvPr id="458" name="Google Shape;458;p51"/>
          <p:cNvPicPr preferRelativeResize="0"/>
          <p:nvPr/>
        </p:nvPicPr>
        <p:blipFill>
          <a:blip r:embed="rId4">
            <a:alphaModFix/>
          </a:blip>
          <a:stretch>
            <a:fillRect/>
          </a:stretch>
        </p:blipFill>
        <p:spPr>
          <a:xfrm>
            <a:off x="373714" y="3957647"/>
            <a:ext cx="3231035" cy="3231031"/>
          </a:xfrm>
          <a:prstGeom prst="rect">
            <a:avLst/>
          </a:prstGeom>
          <a:noFill/>
          <a:ln>
            <a:noFill/>
          </a:ln>
        </p:spPr>
      </p:pic>
      <p:grpSp>
        <p:nvGrpSpPr>
          <p:cNvPr id="3" name="Group 2">
            <a:extLst>
              <a:ext uri="{FF2B5EF4-FFF2-40B4-BE49-F238E27FC236}">
                <a16:creationId xmlns:a16="http://schemas.microsoft.com/office/drawing/2014/main" id="{D69B6A3C-A383-4F05-97D0-A89F55076543}"/>
              </a:ext>
            </a:extLst>
          </p:cNvPr>
          <p:cNvGrpSpPr/>
          <p:nvPr/>
        </p:nvGrpSpPr>
        <p:grpSpPr>
          <a:xfrm>
            <a:off x="149059" y="443325"/>
            <a:ext cx="2042547" cy="1593880"/>
            <a:chOff x="500450" y="1377957"/>
            <a:chExt cx="2042547" cy="1593880"/>
          </a:xfrm>
        </p:grpSpPr>
        <p:pic>
          <p:nvPicPr>
            <p:cNvPr id="2050" name="Picture 33">
              <a:extLst>
                <a:ext uri="{FF2B5EF4-FFF2-40B4-BE49-F238E27FC236}">
                  <a16:creationId xmlns:a16="http://schemas.microsoft.com/office/drawing/2014/main" id="{BE4BB6E3-3835-4F4D-AEAF-318058268D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910" y="1377957"/>
              <a:ext cx="1605271" cy="10745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A657A710-DBF1-4FD9-8C86-CE49EB3C67C5}"/>
                </a:ext>
              </a:extLst>
            </p:cNvPr>
            <p:cNvSpPr/>
            <p:nvPr/>
          </p:nvSpPr>
          <p:spPr>
            <a:xfrm>
              <a:off x="500450" y="2633283"/>
              <a:ext cx="2042547" cy="338554"/>
            </a:xfrm>
            <a:prstGeom prst="rect">
              <a:avLst/>
            </a:prstGeom>
          </p:spPr>
          <p:txBody>
            <a:bodyPr wrap="none">
              <a:spAutoFit/>
            </a:bodyPr>
            <a:lstStyle/>
            <a:p>
              <a:r>
                <a:rPr lang="en-US" sz="1600" b="1" dirty="0">
                  <a:solidFill>
                    <a:srgbClr val="252FAD"/>
                  </a:solidFill>
                  <a:latin typeface="Times New Roman" panose="02020603050405020304" pitchFamily="18" charset="0"/>
                  <a:ea typeface="Times New Roman" panose="02020603050405020304" pitchFamily="18" charset="0"/>
                </a:rPr>
                <a:t>Vi </a:t>
              </a:r>
              <a:r>
                <a:rPr lang="en-US" sz="1600" b="1" dirty="0" err="1">
                  <a:solidFill>
                    <a:srgbClr val="252FAD"/>
                  </a:solidFill>
                  <a:latin typeface="Times New Roman" panose="02020603050405020304" pitchFamily="18" charset="0"/>
                  <a:ea typeface="Times New Roman" panose="02020603050405020304" pitchFamily="18" charset="0"/>
                </a:rPr>
                <a:t>điều</a:t>
              </a:r>
              <a:r>
                <a:rPr lang="en-US" sz="1600" b="1" dirty="0">
                  <a:solidFill>
                    <a:srgbClr val="252FAD"/>
                  </a:solidFill>
                  <a:latin typeface="Times New Roman" panose="02020603050405020304" pitchFamily="18" charset="0"/>
                  <a:ea typeface="Times New Roman" panose="02020603050405020304" pitchFamily="18" charset="0"/>
                </a:rPr>
                <a:t> </a:t>
              </a:r>
              <a:r>
                <a:rPr lang="en-US" sz="1600" b="1" dirty="0" err="1">
                  <a:solidFill>
                    <a:srgbClr val="252FAD"/>
                  </a:solidFill>
                  <a:latin typeface="Times New Roman" panose="02020603050405020304" pitchFamily="18" charset="0"/>
                  <a:ea typeface="Times New Roman" panose="02020603050405020304" pitchFamily="18" charset="0"/>
                </a:rPr>
                <a:t>khiển</a:t>
              </a:r>
              <a:r>
                <a:rPr lang="en-US" sz="1600" b="1" dirty="0">
                  <a:solidFill>
                    <a:srgbClr val="252FAD"/>
                  </a:solidFill>
                  <a:latin typeface="Times New Roman" panose="02020603050405020304" pitchFamily="18" charset="0"/>
                  <a:ea typeface="Times New Roman" panose="02020603050405020304" pitchFamily="18" charset="0"/>
                </a:rPr>
                <a:t> ESP32 </a:t>
              </a:r>
              <a:endParaRPr lang="en-US" sz="1600" b="1" dirty="0">
                <a:solidFill>
                  <a:srgbClr val="252FAD"/>
                </a:solidFill>
              </a:endParaRPr>
            </a:p>
          </p:txBody>
        </p:sp>
      </p:grpSp>
      <p:sp>
        <p:nvSpPr>
          <p:cNvPr id="454" name="Google Shape;454;p51"/>
          <p:cNvSpPr txBox="1">
            <a:spLocks noGrp="1"/>
          </p:cNvSpPr>
          <p:nvPr>
            <p:ph type="subTitle" idx="1"/>
          </p:nvPr>
        </p:nvSpPr>
        <p:spPr>
          <a:xfrm>
            <a:off x="1681043" y="113344"/>
            <a:ext cx="5781913" cy="882357"/>
          </a:xfrm>
          <a:prstGeom prst="rect">
            <a:avLst/>
          </a:prstGeom>
        </p:spPr>
        <p:txBody>
          <a:bodyPr spcFirstLastPara="1" wrap="square" lIns="91425" tIns="91425" rIns="91425" bIns="91425" anchor="b" anchorCtr="0">
            <a:noAutofit/>
          </a:bodyPr>
          <a:lstStyle/>
          <a:p>
            <a:pPr marL="0" indent="0" algn="ctr"/>
            <a:r>
              <a:rPr lang="en-US" b="1" dirty="0">
                <a:latin typeface="Times New Roman" panose="02020603050405020304" pitchFamily="18" charset="0"/>
                <a:cs typeface="Times New Roman" panose="02020603050405020304" pitchFamily="18" charset="0"/>
              </a:rPr>
              <a:t>Khối xử lý trung tâm (Gateway) </a:t>
            </a:r>
          </a:p>
          <a:p>
            <a:pPr marL="0" lvl="0" indent="0" algn="ctr"/>
            <a:endParaRPr dirty="0"/>
          </a:p>
        </p:txBody>
      </p:sp>
      <p:pic>
        <p:nvPicPr>
          <p:cNvPr id="5" name="Picture 4">
            <a:extLst>
              <a:ext uri="{FF2B5EF4-FFF2-40B4-BE49-F238E27FC236}">
                <a16:creationId xmlns:a16="http://schemas.microsoft.com/office/drawing/2014/main" id="{0F78FC7D-9356-0FE2-0AB1-77E2D71E42C5}"/>
              </a:ext>
            </a:extLst>
          </p:cNvPr>
          <p:cNvPicPr>
            <a:picLocks noChangeAspect="1"/>
          </p:cNvPicPr>
          <p:nvPr/>
        </p:nvPicPr>
        <p:blipFill>
          <a:blip r:embed="rId6"/>
          <a:stretch>
            <a:fillRect/>
          </a:stretch>
        </p:blipFill>
        <p:spPr>
          <a:xfrm>
            <a:off x="2412017" y="834852"/>
            <a:ext cx="4589022" cy="3963368"/>
          </a:xfrm>
          <a:prstGeom prst="rect">
            <a:avLst/>
          </a:prstGeom>
        </p:spPr>
      </p:pic>
      <p:pic>
        <p:nvPicPr>
          <p:cNvPr id="1026" name="Picture 2" descr="LCD 1602 kèm module I2C màu xanh lá màu Xanh Lá">
            <a:extLst>
              <a:ext uri="{FF2B5EF4-FFF2-40B4-BE49-F238E27FC236}">
                <a16:creationId xmlns:a16="http://schemas.microsoft.com/office/drawing/2014/main" id="{ED4DE4C7-5CC6-400C-9CD6-769E6A9A8F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7330" y="663695"/>
            <a:ext cx="1380412" cy="138041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FD3B2BB-4A6D-4640-8BF8-3396255EF56E}"/>
              </a:ext>
            </a:extLst>
          </p:cNvPr>
          <p:cNvSpPr txBox="1"/>
          <p:nvPr/>
        </p:nvSpPr>
        <p:spPr>
          <a:xfrm>
            <a:off x="7417330" y="2024168"/>
            <a:ext cx="1380412" cy="307777"/>
          </a:xfrm>
          <a:prstGeom prst="rect">
            <a:avLst/>
          </a:prstGeom>
          <a:noFill/>
        </p:spPr>
        <p:txBody>
          <a:bodyPr wrap="square">
            <a:spAutoFit/>
          </a:bodyPr>
          <a:lstStyle/>
          <a:p>
            <a:pPr algn="ctr"/>
            <a:r>
              <a:rPr lang="en-US" sz="1400" b="1" dirty="0">
                <a:solidFill>
                  <a:srgbClr val="252FAD"/>
                </a:solidFill>
                <a:latin typeface="Times New Roman" panose="02020603050405020304" pitchFamily="18" charset="0"/>
                <a:ea typeface="Times New Roman" panose="02020603050405020304" pitchFamily="18" charset="0"/>
              </a:rPr>
              <a:t>LCD 16x2</a:t>
            </a:r>
            <a:endParaRPr lang="en-US" sz="1400" b="1" dirty="0">
              <a:solidFill>
                <a:srgbClr val="252FAD"/>
              </a:solidFill>
            </a:endParaRPr>
          </a:p>
        </p:txBody>
      </p:sp>
      <p:sp>
        <p:nvSpPr>
          <p:cNvPr id="17" name="TextBox 16">
            <a:extLst>
              <a:ext uri="{FF2B5EF4-FFF2-40B4-BE49-F238E27FC236}">
                <a16:creationId xmlns:a16="http://schemas.microsoft.com/office/drawing/2014/main" id="{06D6834D-A36A-4ED7-A11D-DC78267400B3}"/>
              </a:ext>
            </a:extLst>
          </p:cNvPr>
          <p:cNvSpPr txBox="1"/>
          <p:nvPr/>
        </p:nvSpPr>
        <p:spPr>
          <a:xfrm>
            <a:off x="7462956" y="3809366"/>
            <a:ext cx="1380412" cy="307777"/>
          </a:xfrm>
          <a:prstGeom prst="rect">
            <a:avLst/>
          </a:prstGeom>
          <a:noFill/>
        </p:spPr>
        <p:txBody>
          <a:bodyPr wrap="square">
            <a:spAutoFit/>
          </a:bodyPr>
          <a:lstStyle/>
          <a:p>
            <a:pPr algn="ctr"/>
            <a:r>
              <a:rPr lang="en-US" sz="1400" b="1" dirty="0" err="1">
                <a:solidFill>
                  <a:srgbClr val="252FAD"/>
                </a:solidFill>
                <a:latin typeface="Times New Roman" panose="02020603050405020304" pitchFamily="18" charset="0"/>
                <a:ea typeface="Times New Roman" panose="02020603050405020304" pitchFamily="18" charset="0"/>
              </a:rPr>
              <a:t>LoRA</a:t>
            </a:r>
            <a:r>
              <a:rPr lang="en-US" b="1" dirty="0">
                <a:solidFill>
                  <a:srgbClr val="252FAD"/>
                </a:solidFill>
                <a:latin typeface="Times New Roman" panose="02020603050405020304" pitchFamily="18" charset="0"/>
                <a:ea typeface="Times New Roman" panose="02020603050405020304" pitchFamily="18" charset="0"/>
              </a:rPr>
              <a:t> E32</a:t>
            </a:r>
            <a:endParaRPr lang="en-US" sz="1400" b="1" dirty="0">
              <a:solidFill>
                <a:srgbClr val="252FAD"/>
              </a:solidFill>
            </a:endParaRPr>
          </a:p>
        </p:txBody>
      </p:sp>
      <p:pic>
        <p:nvPicPr>
          <p:cNvPr id="18" name="Picture 17">
            <a:extLst>
              <a:ext uri="{FF2B5EF4-FFF2-40B4-BE49-F238E27FC236}">
                <a16:creationId xmlns:a16="http://schemas.microsoft.com/office/drawing/2014/main" id="{6E51CE67-B069-404B-ACB2-3D0873850A90}"/>
              </a:ext>
            </a:extLst>
          </p:cNvPr>
          <p:cNvPicPr>
            <a:picLocks noChangeAspect="1"/>
          </p:cNvPicPr>
          <p:nvPr/>
        </p:nvPicPr>
        <p:blipFill>
          <a:blip r:embed="rId8"/>
          <a:stretch>
            <a:fillRect/>
          </a:stretch>
        </p:blipFill>
        <p:spPr>
          <a:xfrm>
            <a:off x="7462956" y="2510104"/>
            <a:ext cx="1389507" cy="1121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9" name="Rectangle 18">
            <a:extLst>
              <a:ext uri="{FF2B5EF4-FFF2-40B4-BE49-F238E27FC236}">
                <a16:creationId xmlns:a16="http://schemas.microsoft.com/office/drawing/2014/main" id="{FF47D71B-C92F-4CD5-9F66-1D4741A63B44}"/>
              </a:ext>
            </a:extLst>
          </p:cNvPr>
          <p:cNvSpPr/>
          <p:nvPr/>
        </p:nvSpPr>
        <p:spPr>
          <a:xfrm>
            <a:off x="1450955" y="2527022"/>
            <a:ext cx="1087619" cy="338554"/>
          </a:xfrm>
          <a:prstGeom prst="rect">
            <a:avLst/>
          </a:prstGeom>
        </p:spPr>
        <p:txBody>
          <a:bodyPr wrap="square">
            <a:spAutoFit/>
          </a:bodyPr>
          <a:lstStyle/>
          <a:p>
            <a:r>
              <a:rPr lang="en-US" sz="1600" b="1" dirty="0" err="1">
                <a:solidFill>
                  <a:srgbClr val="252FAD"/>
                </a:solidFill>
                <a:latin typeface="Times New Roman" panose="02020603050405020304" pitchFamily="18" charset="0"/>
                <a:ea typeface="Times New Roman" panose="02020603050405020304" pitchFamily="18" charset="0"/>
              </a:rPr>
              <a:t>Nút</a:t>
            </a:r>
            <a:r>
              <a:rPr lang="en-US" sz="1600" b="1" dirty="0">
                <a:solidFill>
                  <a:srgbClr val="252FAD"/>
                </a:solidFill>
                <a:latin typeface="Times New Roman" panose="02020603050405020304" pitchFamily="18" charset="0"/>
                <a:ea typeface="Times New Roman" panose="02020603050405020304" pitchFamily="18" charset="0"/>
              </a:rPr>
              <a:t> </a:t>
            </a:r>
            <a:r>
              <a:rPr lang="en-US" sz="1600" b="1" dirty="0" err="1">
                <a:solidFill>
                  <a:srgbClr val="252FAD"/>
                </a:solidFill>
                <a:latin typeface="Times New Roman" panose="02020603050405020304" pitchFamily="18" charset="0"/>
                <a:ea typeface="Times New Roman" panose="02020603050405020304" pitchFamily="18" charset="0"/>
              </a:rPr>
              <a:t>nhấn</a:t>
            </a:r>
            <a:endParaRPr lang="en-US" sz="1600" b="1" dirty="0">
              <a:solidFill>
                <a:srgbClr val="252FAD"/>
              </a:solidFill>
            </a:endParaRPr>
          </a:p>
        </p:txBody>
      </p:sp>
      <p:sp>
        <p:nvSpPr>
          <p:cNvPr id="20" name="Rectangle 19">
            <a:extLst>
              <a:ext uri="{FF2B5EF4-FFF2-40B4-BE49-F238E27FC236}">
                <a16:creationId xmlns:a16="http://schemas.microsoft.com/office/drawing/2014/main" id="{61EDD662-029D-4606-96D7-65DAD259C589}"/>
              </a:ext>
            </a:extLst>
          </p:cNvPr>
          <p:cNvSpPr/>
          <p:nvPr/>
        </p:nvSpPr>
        <p:spPr>
          <a:xfrm>
            <a:off x="1393775" y="4065113"/>
            <a:ext cx="1136850" cy="338554"/>
          </a:xfrm>
          <a:prstGeom prst="rect">
            <a:avLst/>
          </a:prstGeom>
        </p:spPr>
        <p:txBody>
          <a:bodyPr wrap="none">
            <a:spAutoFit/>
          </a:bodyPr>
          <a:lstStyle/>
          <a:p>
            <a:r>
              <a:rPr lang="en-US" sz="1600" b="1" dirty="0" err="1">
                <a:solidFill>
                  <a:srgbClr val="252FAD"/>
                </a:solidFill>
                <a:latin typeface="Times New Roman" panose="02020603050405020304" pitchFamily="18" charset="0"/>
                <a:ea typeface="Times New Roman" panose="02020603050405020304" pitchFamily="18" charset="0"/>
              </a:rPr>
              <a:t>Còi</a:t>
            </a:r>
            <a:r>
              <a:rPr lang="en-US" sz="1600" b="1" dirty="0">
                <a:solidFill>
                  <a:srgbClr val="252FAD"/>
                </a:solidFill>
                <a:latin typeface="Times New Roman" panose="02020603050405020304" pitchFamily="18" charset="0"/>
                <a:ea typeface="Times New Roman" panose="02020603050405020304" pitchFamily="18" charset="0"/>
              </a:rPr>
              <a:t> buzzer</a:t>
            </a:r>
            <a:endParaRPr lang="en-US" sz="1600" b="1" dirty="0">
              <a:solidFill>
                <a:srgbClr val="252FAD"/>
              </a:solidFill>
            </a:endParaRPr>
          </a:p>
        </p:txBody>
      </p:sp>
      <p:pic>
        <p:nvPicPr>
          <p:cNvPr id="21" name="Picture 20" descr="module-coi-chip">
            <a:extLst>
              <a:ext uri="{FF2B5EF4-FFF2-40B4-BE49-F238E27FC236}">
                <a16:creationId xmlns:a16="http://schemas.microsoft.com/office/drawing/2014/main" id="{96633AC4-C3AA-4498-838F-2E98F0AFF2BF}"/>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73446" y="3735523"/>
            <a:ext cx="1202055" cy="12020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Picture 21">
            <a:extLst>
              <a:ext uri="{FF2B5EF4-FFF2-40B4-BE49-F238E27FC236}">
                <a16:creationId xmlns:a16="http://schemas.microsoft.com/office/drawing/2014/main" id="{D42CC2BC-4A45-47EF-BE2F-BA62E6F3EE78}"/>
              </a:ext>
            </a:extLst>
          </p:cNvPr>
          <p:cNvPicPr>
            <a:picLocks noChangeAspect="1"/>
          </p:cNvPicPr>
          <p:nvPr/>
        </p:nvPicPr>
        <p:blipFill>
          <a:blip r:embed="rId10"/>
          <a:stretch>
            <a:fillRect/>
          </a:stretch>
        </p:blipFill>
        <p:spPr>
          <a:xfrm>
            <a:off x="178172" y="2202614"/>
            <a:ext cx="1087618" cy="12278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Compilation of a Patient's Anamnesis by Slidesgo">
  <a:themeElements>
    <a:clrScheme name="Simple Light">
      <a:dk1>
        <a:srgbClr val="11154F"/>
      </a:dk1>
      <a:lt1>
        <a:srgbClr val="FAFAFA"/>
      </a:lt1>
      <a:dk2>
        <a:srgbClr val="F2CECD"/>
      </a:dk2>
      <a:lt2>
        <a:srgbClr val="CCC1E2"/>
      </a:lt2>
      <a:accent1>
        <a:srgbClr val="B2B2F4"/>
      </a:accent1>
      <a:accent2>
        <a:srgbClr val="FFFFFF"/>
      </a:accent2>
      <a:accent3>
        <a:srgbClr val="FFFFFF"/>
      </a:accent3>
      <a:accent4>
        <a:srgbClr val="FFFFFF"/>
      </a:accent4>
      <a:accent5>
        <a:srgbClr val="FFFFFF"/>
      </a:accent5>
      <a:accent6>
        <a:srgbClr val="FFFFFF"/>
      </a:accent6>
      <a:hlink>
        <a:srgbClr val="11154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2151</TotalTime>
  <Words>2807</Words>
  <Application>Microsoft Office PowerPoint</Application>
  <PresentationFormat>On-screen Show (16:9)</PresentationFormat>
  <Paragraphs>151</Paragraphs>
  <Slides>33</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Anaheim</vt:lpstr>
      <vt:lpstr>Arial</vt:lpstr>
      <vt:lpstr>Archivo</vt:lpstr>
      <vt:lpstr>Times New Roman</vt:lpstr>
      <vt:lpstr>Bebas Neue</vt:lpstr>
      <vt:lpstr>PT Sans Caption</vt:lpstr>
      <vt:lpstr>PT Sans</vt:lpstr>
      <vt:lpstr>Wingdings</vt:lpstr>
      <vt:lpstr>Compilation of a Patient's Anamnesis by Slidesgo</vt:lpstr>
      <vt:lpstr>PowerPoint Presentation</vt:lpstr>
      <vt:lpstr>Nội Dung</vt:lpstr>
      <vt:lpstr>GIỚI THIỆU</vt:lpstr>
      <vt:lpstr>Đặt Vấn Đề</vt:lpstr>
      <vt:lpstr>Mục Tiêu</vt:lpstr>
      <vt:lpstr>NỘI DUNG THỰC HIỆN</vt:lpstr>
      <vt:lpstr>Đặc Tả Hệ Thống</vt:lpstr>
      <vt:lpstr>Sơ Đồ Khối Hệ Thống</vt:lpstr>
      <vt:lpstr>PowerPoint Presentation</vt:lpstr>
      <vt:lpstr>PowerPoint Presentation</vt:lpstr>
      <vt:lpstr>PowerPoint Presentation</vt:lpstr>
      <vt:lpstr>PowerPoint Presentation</vt:lpstr>
      <vt:lpstr>PowerPoint Presentation</vt:lpstr>
      <vt:lpstr>PowerPoint Presentation</vt:lpstr>
      <vt:lpstr>Lưu Đồ Giải Thuật</vt:lpstr>
      <vt:lpstr>Lưu Đồ Giải Thuật</vt:lpstr>
      <vt:lpstr>KẾT QUẢ THỰC HIỆN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 VÀ HƯỚNG PHÁT TRIỂN</vt:lpstr>
      <vt:lpstr>Kết Luận</vt:lpstr>
      <vt:lpstr>Hướng Phát Triển</vt:lpstr>
      <vt:lpstr>Cảm ơn quý thầy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dang hai</dc:creator>
  <cp:lastModifiedBy>Thanh</cp:lastModifiedBy>
  <cp:revision>89</cp:revision>
  <dcterms:modified xsi:type="dcterms:W3CDTF">2025-01-03T00:50:14Z</dcterms:modified>
</cp:coreProperties>
</file>